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488" r:id="rId5"/>
    <p:sldId id="259" r:id="rId6"/>
    <p:sldId id="574" r:id="rId7"/>
    <p:sldId id="575" r:id="rId8"/>
    <p:sldId id="576" r:id="rId9"/>
    <p:sldId id="577" r:id="rId10"/>
    <p:sldId id="579" r:id="rId11"/>
    <p:sldId id="580" r:id="rId12"/>
    <p:sldId id="581" r:id="rId13"/>
    <p:sldId id="582" r:id="rId14"/>
    <p:sldId id="330" r:id="rId15"/>
    <p:sldId id="329" r:id="rId16"/>
    <p:sldId id="331" r:id="rId17"/>
    <p:sldId id="332" r:id="rId18"/>
    <p:sldId id="333" r:id="rId19"/>
    <p:sldId id="334" r:id="rId20"/>
    <p:sldId id="285" r:id="rId21"/>
    <p:sldId id="321" r:id="rId22"/>
    <p:sldId id="561" r:id="rId23"/>
    <p:sldId id="562" r:id="rId24"/>
    <p:sldId id="563" r:id="rId25"/>
    <p:sldId id="564" r:id="rId26"/>
    <p:sldId id="565" r:id="rId27"/>
    <p:sldId id="560" r:id="rId28"/>
    <p:sldId id="322" r:id="rId29"/>
    <p:sldId id="323" r:id="rId30"/>
    <p:sldId id="324" r:id="rId31"/>
    <p:sldId id="593" r:id="rId32"/>
    <p:sldId id="594" r:id="rId33"/>
    <p:sldId id="595" r:id="rId34"/>
    <p:sldId id="596" r:id="rId35"/>
    <p:sldId id="274" r:id="rId36"/>
    <p:sldId id="318" r:id="rId37"/>
    <p:sldId id="325" r:id="rId38"/>
    <p:sldId id="326" r:id="rId39"/>
    <p:sldId id="265" r:id="rId40"/>
    <p:sldId id="328" r:id="rId41"/>
    <p:sldId id="566" r:id="rId42"/>
    <p:sldId id="601" r:id="rId43"/>
    <p:sldId id="600" r:id="rId4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4660"/>
  </p:normalViewPr>
  <p:slideViewPr>
    <p:cSldViewPr snapToGrid="0">
      <p:cViewPr varScale="1">
        <p:scale>
          <a:sx n="72" d="100"/>
          <a:sy n="72" d="100"/>
        </p:scale>
        <p:origin x="67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79"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a Schlichting" userId="02e6b0ba073f5fd9" providerId="LiveId" clId="{752EFC1A-3C03-433C-90A4-208ED515DD55}"/>
    <pc:docChg chg="undo custSel addSld delSld modSld sldOrd">
      <pc:chgData name="Bruna Schlichting" userId="02e6b0ba073f5fd9" providerId="LiveId" clId="{752EFC1A-3C03-433C-90A4-208ED515DD55}" dt="2021-05-01T22:45:38.800" v="2616" actId="47"/>
      <pc:docMkLst>
        <pc:docMk/>
      </pc:docMkLst>
      <pc:sldChg chg="addSp delSp modSp mod">
        <pc:chgData name="Bruna Schlichting" userId="02e6b0ba073f5fd9" providerId="LiveId" clId="{752EFC1A-3C03-433C-90A4-208ED515DD55}" dt="2021-05-01T15:24:45.470" v="28" actId="1076"/>
        <pc:sldMkLst>
          <pc:docMk/>
          <pc:sldMk cId="3319669091" sldId="257"/>
        </pc:sldMkLst>
        <pc:spChg chg="mod">
          <ac:chgData name="Bruna Schlichting" userId="02e6b0ba073f5fd9" providerId="LiveId" clId="{752EFC1A-3C03-433C-90A4-208ED515DD55}" dt="2021-05-01T15:23:03.439" v="22" actId="1076"/>
          <ac:spMkLst>
            <pc:docMk/>
            <pc:sldMk cId="3319669091" sldId="257"/>
            <ac:spMk id="3" creationId="{00000000-0000-0000-0000-000000000000}"/>
          </ac:spMkLst>
        </pc:spChg>
        <pc:picChg chg="add mod">
          <ac:chgData name="Bruna Schlichting" userId="02e6b0ba073f5fd9" providerId="LiveId" clId="{752EFC1A-3C03-433C-90A4-208ED515DD55}" dt="2021-05-01T15:24:45.470" v="28" actId="1076"/>
          <ac:picMkLst>
            <pc:docMk/>
            <pc:sldMk cId="3319669091" sldId="257"/>
            <ac:picMk id="2" creationId="{BF1AC8E0-EC33-4264-B2EA-D644D1E53432}"/>
          </ac:picMkLst>
        </pc:picChg>
        <pc:picChg chg="del">
          <ac:chgData name="Bruna Schlichting" userId="02e6b0ba073f5fd9" providerId="LiveId" clId="{752EFC1A-3C03-433C-90A4-208ED515DD55}" dt="2021-05-01T15:23:05.180" v="23" actId="478"/>
          <ac:picMkLst>
            <pc:docMk/>
            <pc:sldMk cId="3319669091" sldId="257"/>
            <ac:picMk id="1026" creationId="{0BBB799E-3653-4616-9434-68FAFA4F834F}"/>
          </ac:picMkLst>
        </pc:picChg>
      </pc:sldChg>
      <pc:sldChg chg="modSp mod">
        <pc:chgData name="Bruna Schlichting" userId="02e6b0ba073f5fd9" providerId="LiveId" clId="{752EFC1A-3C03-433C-90A4-208ED515DD55}" dt="2021-05-01T15:25:02.908" v="53" actId="27636"/>
        <pc:sldMkLst>
          <pc:docMk/>
          <pc:sldMk cId="2518217704" sldId="258"/>
        </pc:sldMkLst>
        <pc:spChg chg="mod">
          <ac:chgData name="Bruna Schlichting" userId="02e6b0ba073f5fd9" providerId="LiveId" clId="{752EFC1A-3C03-433C-90A4-208ED515DD55}" dt="2021-05-01T15:25:02.908" v="53" actId="27636"/>
          <ac:spMkLst>
            <pc:docMk/>
            <pc:sldMk cId="2518217704" sldId="258"/>
            <ac:spMk id="3" creationId="{00000000-0000-0000-0000-000000000000}"/>
          </ac:spMkLst>
        </pc:spChg>
      </pc:sldChg>
      <pc:sldChg chg="addSp delSp modSp add del mod ord">
        <pc:chgData name="Bruna Schlichting" userId="02e6b0ba073f5fd9" providerId="LiveId" clId="{752EFC1A-3C03-433C-90A4-208ED515DD55}" dt="2021-05-01T22:44:51.171" v="2601"/>
        <pc:sldMkLst>
          <pc:docMk/>
          <pc:sldMk cId="3007806090" sldId="262"/>
        </pc:sldMkLst>
        <pc:spChg chg="mod">
          <ac:chgData name="Bruna Schlichting" userId="02e6b0ba073f5fd9" providerId="LiveId" clId="{752EFC1A-3C03-433C-90A4-208ED515DD55}" dt="2021-05-01T16:18:10.038" v="776" actId="113"/>
          <ac:spMkLst>
            <pc:docMk/>
            <pc:sldMk cId="3007806090" sldId="262"/>
            <ac:spMk id="2" creationId="{00000000-0000-0000-0000-000000000000}"/>
          </ac:spMkLst>
        </pc:spChg>
        <pc:spChg chg="del mod">
          <ac:chgData name="Bruna Schlichting" userId="02e6b0ba073f5fd9" providerId="LiveId" clId="{752EFC1A-3C03-433C-90A4-208ED515DD55}" dt="2021-05-01T15:41:16.440" v="103"/>
          <ac:spMkLst>
            <pc:docMk/>
            <pc:sldMk cId="3007806090" sldId="262"/>
            <ac:spMk id="3" creationId="{00000000-0000-0000-0000-000000000000}"/>
          </ac:spMkLst>
        </pc:spChg>
        <pc:spChg chg="add mod">
          <ac:chgData name="Bruna Schlichting" userId="02e6b0ba073f5fd9" providerId="LiveId" clId="{752EFC1A-3C03-433C-90A4-208ED515DD55}" dt="2021-05-01T15:43:41.042" v="171" actId="115"/>
          <ac:spMkLst>
            <pc:docMk/>
            <pc:sldMk cId="3007806090" sldId="262"/>
            <ac:spMk id="4" creationId="{3C02434E-7F53-497C-8600-C7323B592A4C}"/>
          </ac:spMkLst>
        </pc:spChg>
      </pc:sldChg>
      <pc:sldChg chg="add del setBg">
        <pc:chgData name="Bruna Schlichting" userId="02e6b0ba073f5fd9" providerId="LiveId" clId="{752EFC1A-3C03-433C-90A4-208ED515DD55}" dt="2021-05-01T22:44:35.051" v="2598"/>
        <pc:sldMkLst>
          <pc:docMk/>
          <pc:sldMk cId="3893275194" sldId="262"/>
        </pc:sldMkLst>
      </pc:sldChg>
      <pc:sldChg chg="del">
        <pc:chgData name="Bruna Schlichting" userId="02e6b0ba073f5fd9" providerId="LiveId" clId="{752EFC1A-3C03-433C-90A4-208ED515DD55}" dt="2021-05-01T20:21:19.245" v="1028" actId="47"/>
        <pc:sldMkLst>
          <pc:docMk/>
          <pc:sldMk cId="2621697558" sldId="263"/>
        </pc:sldMkLst>
      </pc:sldChg>
      <pc:sldChg chg="del">
        <pc:chgData name="Bruna Schlichting" userId="02e6b0ba073f5fd9" providerId="LiveId" clId="{752EFC1A-3C03-433C-90A4-208ED515DD55}" dt="2021-05-01T20:21:09.954" v="1024" actId="47"/>
        <pc:sldMkLst>
          <pc:docMk/>
          <pc:sldMk cId="4093700506" sldId="264"/>
        </pc:sldMkLst>
      </pc:sldChg>
      <pc:sldChg chg="modSp mod">
        <pc:chgData name="Bruna Schlichting" userId="02e6b0ba073f5fd9" providerId="LiveId" clId="{752EFC1A-3C03-433C-90A4-208ED515DD55}" dt="2021-05-01T22:19:55.099" v="2281" actId="313"/>
        <pc:sldMkLst>
          <pc:docMk/>
          <pc:sldMk cId="144909987" sldId="265"/>
        </pc:sldMkLst>
        <pc:spChg chg="mod">
          <ac:chgData name="Bruna Schlichting" userId="02e6b0ba073f5fd9" providerId="LiveId" clId="{752EFC1A-3C03-433C-90A4-208ED515DD55}" dt="2021-05-01T22:14:20.083" v="2153" actId="1076"/>
          <ac:spMkLst>
            <pc:docMk/>
            <pc:sldMk cId="144909987" sldId="265"/>
            <ac:spMk id="2" creationId="{00000000-0000-0000-0000-000000000000}"/>
          </ac:spMkLst>
        </pc:spChg>
        <pc:spChg chg="mod">
          <ac:chgData name="Bruna Schlichting" userId="02e6b0ba073f5fd9" providerId="LiveId" clId="{752EFC1A-3C03-433C-90A4-208ED515DD55}" dt="2021-05-01T22:19:55.099" v="2281" actId="313"/>
          <ac:spMkLst>
            <pc:docMk/>
            <pc:sldMk cId="144909987" sldId="265"/>
            <ac:spMk id="3" creationId="{00000000-0000-0000-0000-000000000000}"/>
          </ac:spMkLst>
        </pc:spChg>
      </pc:sldChg>
      <pc:sldChg chg="del">
        <pc:chgData name="Bruna Schlichting" userId="02e6b0ba073f5fd9" providerId="LiveId" clId="{752EFC1A-3C03-433C-90A4-208ED515DD55}" dt="2021-05-01T20:20:56.545" v="1016" actId="47"/>
        <pc:sldMkLst>
          <pc:docMk/>
          <pc:sldMk cId="2072910295" sldId="266"/>
        </pc:sldMkLst>
      </pc:sldChg>
      <pc:sldChg chg="modSp mod ord">
        <pc:chgData name="Bruna Schlichting" userId="02e6b0ba073f5fd9" providerId="LiveId" clId="{752EFC1A-3C03-433C-90A4-208ED515DD55}" dt="2021-05-01T21:57:30.382" v="2107" actId="5793"/>
        <pc:sldMkLst>
          <pc:docMk/>
          <pc:sldMk cId="344834152" sldId="267"/>
        </pc:sldMkLst>
        <pc:spChg chg="mod">
          <ac:chgData name="Bruna Schlichting" userId="02e6b0ba073f5fd9" providerId="LiveId" clId="{752EFC1A-3C03-433C-90A4-208ED515DD55}" dt="2021-05-01T21:32:10.369" v="1884"/>
          <ac:spMkLst>
            <pc:docMk/>
            <pc:sldMk cId="344834152" sldId="267"/>
            <ac:spMk id="2" creationId="{00000000-0000-0000-0000-000000000000}"/>
          </ac:spMkLst>
        </pc:spChg>
        <pc:spChg chg="mod">
          <ac:chgData name="Bruna Schlichting" userId="02e6b0ba073f5fd9" providerId="LiveId" clId="{752EFC1A-3C03-433C-90A4-208ED515DD55}" dt="2021-05-01T21:57:30.382" v="2107" actId="5793"/>
          <ac:spMkLst>
            <pc:docMk/>
            <pc:sldMk cId="344834152" sldId="267"/>
            <ac:spMk id="3" creationId="{00000000-0000-0000-0000-000000000000}"/>
          </ac:spMkLst>
        </pc:spChg>
      </pc:sldChg>
      <pc:sldChg chg="del">
        <pc:chgData name="Bruna Schlichting" userId="02e6b0ba073f5fd9" providerId="LiveId" clId="{752EFC1A-3C03-433C-90A4-208ED515DD55}" dt="2021-05-01T20:21:25.545" v="1029" actId="47"/>
        <pc:sldMkLst>
          <pc:docMk/>
          <pc:sldMk cId="2161408532" sldId="268"/>
        </pc:sldMkLst>
      </pc:sldChg>
      <pc:sldChg chg="del">
        <pc:chgData name="Bruna Schlichting" userId="02e6b0ba073f5fd9" providerId="LiveId" clId="{752EFC1A-3C03-433C-90A4-208ED515DD55}" dt="2021-05-01T21:31:49.906" v="1876" actId="2696"/>
        <pc:sldMkLst>
          <pc:docMk/>
          <pc:sldMk cId="4063699557" sldId="269"/>
        </pc:sldMkLst>
      </pc:sldChg>
      <pc:sldChg chg="del">
        <pc:chgData name="Bruna Schlichting" userId="02e6b0ba073f5fd9" providerId="LiveId" clId="{752EFC1A-3C03-433C-90A4-208ED515DD55}" dt="2021-05-01T20:21:26.810" v="1030" actId="47"/>
        <pc:sldMkLst>
          <pc:docMk/>
          <pc:sldMk cId="2594299762" sldId="271"/>
        </pc:sldMkLst>
      </pc:sldChg>
      <pc:sldChg chg="del">
        <pc:chgData name="Bruna Schlichting" userId="02e6b0ba073f5fd9" providerId="LiveId" clId="{752EFC1A-3C03-433C-90A4-208ED515DD55}" dt="2021-05-01T15:28:10.026" v="98" actId="2696"/>
        <pc:sldMkLst>
          <pc:docMk/>
          <pc:sldMk cId="3395174799" sldId="273"/>
        </pc:sldMkLst>
      </pc:sldChg>
      <pc:sldChg chg="modSp mod ord">
        <pc:chgData name="Bruna Schlichting" userId="02e6b0ba073f5fd9" providerId="LiveId" clId="{752EFC1A-3C03-433C-90A4-208ED515DD55}" dt="2021-05-01T22:10:29.140" v="2146" actId="2711"/>
        <pc:sldMkLst>
          <pc:docMk/>
          <pc:sldMk cId="3423071024" sldId="274"/>
        </pc:sldMkLst>
        <pc:spChg chg="mod">
          <ac:chgData name="Bruna Schlichting" userId="02e6b0ba073f5fd9" providerId="LiveId" clId="{752EFC1A-3C03-433C-90A4-208ED515DD55}" dt="2021-05-01T22:09:45.850" v="2135" actId="14100"/>
          <ac:spMkLst>
            <pc:docMk/>
            <pc:sldMk cId="3423071024" sldId="274"/>
            <ac:spMk id="2" creationId="{00000000-0000-0000-0000-000000000000}"/>
          </ac:spMkLst>
        </pc:spChg>
        <pc:spChg chg="mod">
          <ac:chgData name="Bruna Schlichting" userId="02e6b0ba073f5fd9" providerId="LiveId" clId="{752EFC1A-3C03-433C-90A4-208ED515DD55}" dt="2021-05-01T22:10:29.140" v="2146" actId="2711"/>
          <ac:spMkLst>
            <pc:docMk/>
            <pc:sldMk cId="3423071024" sldId="274"/>
            <ac:spMk id="3" creationId="{00000000-0000-0000-0000-000000000000}"/>
          </ac:spMkLst>
        </pc:spChg>
      </pc:sldChg>
      <pc:sldChg chg="del">
        <pc:chgData name="Bruna Schlichting" userId="02e6b0ba073f5fd9" providerId="LiveId" clId="{752EFC1A-3C03-433C-90A4-208ED515DD55}" dt="2021-05-01T20:21:35.187" v="1031" actId="47"/>
        <pc:sldMkLst>
          <pc:docMk/>
          <pc:sldMk cId="3970727946" sldId="275"/>
        </pc:sldMkLst>
      </pc:sldChg>
      <pc:sldChg chg="del">
        <pc:chgData name="Bruna Schlichting" userId="02e6b0ba073f5fd9" providerId="LiveId" clId="{752EFC1A-3C03-433C-90A4-208ED515DD55}" dt="2021-05-01T21:32:00.910" v="1882" actId="47"/>
        <pc:sldMkLst>
          <pc:docMk/>
          <pc:sldMk cId="700239387" sldId="276"/>
        </pc:sldMkLst>
      </pc:sldChg>
      <pc:sldChg chg="modSp mod">
        <pc:chgData name="Bruna Schlichting" userId="02e6b0ba073f5fd9" providerId="LiveId" clId="{752EFC1A-3C03-433C-90A4-208ED515DD55}" dt="2021-05-01T22:35:22.537" v="2534" actId="27636"/>
        <pc:sldMkLst>
          <pc:docMk/>
          <pc:sldMk cId="1572843483" sldId="278"/>
        </pc:sldMkLst>
        <pc:spChg chg="mod">
          <ac:chgData name="Bruna Schlichting" userId="02e6b0ba073f5fd9" providerId="LiveId" clId="{752EFC1A-3C03-433C-90A4-208ED515DD55}" dt="2021-05-01T22:24:25.971" v="2297" actId="1076"/>
          <ac:spMkLst>
            <pc:docMk/>
            <pc:sldMk cId="1572843483" sldId="278"/>
            <ac:spMk id="2" creationId="{00000000-0000-0000-0000-000000000000}"/>
          </ac:spMkLst>
        </pc:spChg>
        <pc:spChg chg="mod">
          <ac:chgData name="Bruna Schlichting" userId="02e6b0ba073f5fd9" providerId="LiveId" clId="{752EFC1A-3C03-433C-90A4-208ED515DD55}" dt="2021-05-01T22:35:22.537" v="2534" actId="27636"/>
          <ac:spMkLst>
            <pc:docMk/>
            <pc:sldMk cId="1572843483" sldId="278"/>
            <ac:spMk id="3" creationId="{00000000-0000-0000-0000-000000000000}"/>
          </ac:spMkLst>
        </pc:spChg>
      </pc:sldChg>
      <pc:sldChg chg="modSp mod">
        <pc:chgData name="Bruna Schlichting" userId="02e6b0ba073f5fd9" providerId="LiveId" clId="{752EFC1A-3C03-433C-90A4-208ED515DD55}" dt="2021-05-01T22:45:24.390" v="2612" actId="20577"/>
        <pc:sldMkLst>
          <pc:docMk/>
          <pc:sldMk cId="3004464303" sldId="279"/>
        </pc:sldMkLst>
        <pc:spChg chg="mod">
          <ac:chgData name="Bruna Schlichting" userId="02e6b0ba073f5fd9" providerId="LiveId" clId="{752EFC1A-3C03-433C-90A4-208ED515DD55}" dt="2021-05-01T22:45:24.390" v="2612" actId="20577"/>
          <ac:spMkLst>
            <pc:docMk/>
            <pc:sldMk cId="3004464303" sldId="279"/>
            <ac:spMk id="2" creationId="{00000000-0000-0000-0000-000000000000}"/>
          </ac:spMkLst>
        </pc:spChg>
      </pc:sldChg>
      <pc:sldChg chg="del">
        <pc:chgData name="Bruna Schlichting" userId="02e6b0ba073f5fd9" providerId="LiveId" clId="{752EFC1A-3C03-433C-90A4-208ED515DD55}" dt="2021-05-01T20:21:08.386" v="1023" actId="47"/>
        <pc:sldMkLst>
          <pc:docMk/>
          <pc:sldMk cId="2193506661" sldId="281"/>
        </pc:sldMkLst>
      </pc:sldChg>
      <pc:sldChg chg="modSp del mod ord">
        <pc:chgData name="Bruna Schlichting" userId="02e6b0ba073f5fd9" providerId="LiveId" clId="{752EFC1A-3C03-433C-90A4-208ED515DD55}" dt="2021-05-01T22:45:38.800" v="2616" actId="47"/>
        <pc:sldMkLst>
          <pc:docMk/>
          <pc:sldMk cId="2181389629" sldId="282"/>
        </pc:sldMkLst>
        <pc:spChg chg="mod">
          <ac:chgData name="Bruna Schlichting" userId="02e6b0ba073f5fd9" providerId="LiveId" clId="{752EFC1A-3C03-433C-90A4-208ED515DD55}" dt="2021-05-01T22:45:30.076" v="2613" actId="21"/>
          <ac:spMkLst>
            <pc:docMk/>
            <pc:sldMk cId="2181389629" sldId="282"/>
            <ac:spMk id="3" creationId="{00000000-0000-0000-0000-000000000000}"/>
          </ac:spMkLst>
        </pc:spChg>
      </pc:sldChg>
      <pc:sldChg chg="del">
        <pc:chgData name="Bruna Schlichting" userId="02e6b0ba073f5fd9" providerId="LiveId" clId="{752EFC1A-3C03-433C-90A4-208ED515DD55}" dt="2021-05-01T20:20:57.417" v="1017" actId="47"/>
        <pc:sldMkLst>
          <pc:docMk/>
          <pc:sldMk cId="3947436597" sldId="283"/>
        </pc:sldMkLst>
      </pc:sldChg>
      <pc:sldChg chg="modSp mod ord">
        <pc:chgData name="Bruna Schlichting" userId="02e6b0ba073f5fd9" providerId="LiveId" clId="{752EFC1A-3C03-433C-90A4-208ED515DD55}" dt="2021-05-01T20:27:45.959" v="1077" actId="115"/>
        <pc:sldMkLst>
          <pc:docMk/>
          <pc:sldMk cId="1864057334" sldId="284"/>
        </pc:sldMkLst>
        <pc:spChg chg="mod">
          <ac:chgData name="Bruna Schlichting" userId="02e6b0ba073f5fd9" providerId="LiveId" clId="{752EFC1A-3C03-433C-90A4-208ED515DD55}" dt="2021-05-01T20:25:06.467" v="1047" actId="1076"/>
          <ac:spMkLst>
            <pc:docMk/>
            <pc:sldMk cId="1864057334" sldId="284"/>
            <ac:spMk id="2" creationId="{00000000-0000-0000-0000-000000000000}"/>
          </ac:spMkLst>
        </pc:spChg>
        <pc:spChg chg="mod">
          <ac:chgData name="Bruna Schlichting" userId="02e6b0ba073f5fd9" providerId="LiveId" clId="{752EFC1A-3C03-433C-90A4-208ED515DD55}" dt="2021-05-01T20:27:45.959" v="1077" actId="115"/>
          <ac:spMkLst>
            <pc:docMk/>
            <pc:sldMk cId="1864057334" sldId="284"/>
            <ac:spMk id="3" creationId="{00000000-0000-0000-0000-000000000000}"/>
          </ac:spMkLst>
        </pc:spChg>
      </pc:sldChg>
      <pc:sldChg chg="modSp mod">
        <pc:chgData name="Bruna Schlichting" userId="02e6b0ba073f5fd9" providerId="LiveId" clId="{752EFC1A-3C03-433C-90A4-208ED515DD55}" dt="2021-05-01T22:40:41.144" v="2559" actId="27636"/>
        <pc:sldMkLst>
          <pc:docMk/>
          <pc:sldMk cId="447742254" sldId="285"/>
        </pc:sldMkLst>
        <pc:spChg chg="mod">
          <ac:chgData name="Bruna Schlichting" userId="02e6b0ba073f5fd9" providerId="LiveId" clId="{752EFC1A-3C03-433C-90A4-208ED515DD55}" dt="2021-05-01T22:40:29.027" v="2557" actId="20577"/>
          <ac:spMkLst>
            <pc:docMk/>
            <pc:sldMk cId="447742254" sldId="285"/>
            <ac:spMk id="2" creationId="{00000000-0000-0000-0000-000000000000}"/>
          </ac:spMkLst>
        </pc:spChg>
        <pc:spChg chg="mod">
          <ac:chgData name="Bruna Schlichting" userId="02e6b0ba073f5fd9" providerId="LiveId" clId="{752EFC1A-3C03-433C-90A4-208ED515DD55}" dt="2021-05-01T22:40:41.144" v="2559" actId="27636"/>
          <ac:spMkLst>
            <pc:docMk/>
            <pc:sldMk cId="447742254" sldId="285"/>
            <ac:spMk id="3" creationId="{00000000-0000-0000-0000-000000000000}"/>
          </ac:spMkLst>
        </pc:spChg>
      </pc:sldChg>
      <pc:sldChg chg="modSp mod">
        <pc:chgData name="Bruna Schlichting" userId="02e6b0ba073f5fd9" providerId="LiveId" clId="{752EFC1A-3C03-433C-90A4-208ED515DD55}" dt="2021-05-01T22:40:25.183" v="2546" actId="27636"/>
        <pc:sldMkLst>
          <pc:docMk/>
          <pc:sldMk cId="2963727504" sldId="286"/>
        </pc:sldMkLst>
        <pc:spChg chg="mod">
          <ac:chgData name="Bruna Schlichting" userId="02e6b0ba073f5fd9" providerId="LiveId" clId="{752EFC1A-3C03-433C-90A4-208ED515DD55}" dt="2021-05-01T22:39:57.772" v="2544" actId="20577"/>
          <ac:spMkLst>
            <pc:docMk/>
            <pc:sldMk cId="2963727504" sldId="286"/>
            <ac:spMk id="2" creationId="{00000000-0000-0000-0000-000000000000}"/>
          </ac:spMkLst>
        </pc:spChg>
        <pc:spChg chg="mod">
          <ac:chgData name="Bruna Schlichting" userId="02e6b0ba073f5fd9" providerId="LiveId" clId="{752EFC1A-3C03-433C-90A4-208ED515DD55}" dt="2021-05-01T22:40:25.183" v="2546" actId="27636"/>
          <ac:spMkLst>
            <pc:docMk/>
            <pc:sldMk cId="2963727504" sldId="286"/>
            <ac:spMk id="3" creationId="{00000000-0000-0000-0000-000000000000}"/>
          </ac:spMkLst>
        </pc:spChg>
      </pc:sldChg>
      <pc:sldChg chg="modSp mod">
        <pc:chgData name="Bruna Schlichting" userId="02e6b0ba073f5fd9" providerId="LiveId" clId="{752EFC1A-3C03-433C-90A4-208ED515DD55}" dt="2021-05-01T22:39:53.382" v="2539" actId="27636"/>
        <pc:sldMkLst>
          <pc:docMk/>
          <pc:sldMk cId="291043067" sldId="287"/>
        </pc:sldMkLst>
        <pc:spChg chg="mod">
          <ac:chgData name="Bruna Schlichting" userId="02e6b0ba073f5fd9" providerId="LiveId" clId="{752EFC1A-3C03-433C-90A4-208ED515DD55}" dt="2021-05-01T22:38:32.692" v="2535"/>
          <ac:spMkLst>
            <pc:docMk/>
            <pc:sldMk cId="291043067" sldId="287"/>
            <ac:spMk id="2" creationId="{00000000-0000-0000-0000-000000000000}"/>
          </ac:spMkLst>
        </pc:spChg>
        <pc:spChg chg="mod">
          <ac:chgData name="Bruna Schlichting" userId="02e6b0ba073f5fd9" providerId="LiveId" clId="{752EFC1A-3C03-433C-90A4-208ED515DD55}" dt="2021-05-01T22:39:53.382" v="2539" actId="27636"/>
          <ac:spMkLst>
            <pc:docMk/>
            <pc:sldMk cId="291043067" sldId="287"/>
            <ac:spMk id="3" creationId="{00000000-0000-0000-0000-000000000000}"/>
          </ac:spMkLst>
        </pc:spChg>
      </pc:sldChg>
      <pc:sldChg chg="modSp mod ord">
        <pc:chgData name="Bruna Schlichting" userId="02e6b0ba073f5fd9" providerId="LiveId" clId="{752EFC1A-3C03-433C-90A4-208ED515DD55}" dt="2021-05-01T22:45:05.946" v="2604" actId="20577"/>
        <pc:sldMkLst>
          <pc:docMk/>
          <pc:sldMk cId="1989980780" sldId="288"/>
        </pc:sldMkLst>
        <pc:spChg chg="mod">
          <ac:chgData name="Bruna Schlichting" userId="02e6b0ba073f5fd9" providerId="LiveId" clId="{752EFC1A-3C03-433C-90A4-208ED515DD55}" dt="2021-05-01T22:45:05.946" v="2604" actId="20577"/>
          <ac:spMkLst>
            <pc:docMk/>
            <pc:sldMk cId="1989980780" sldId="288"/>
            <ac:spMk id="2" creationId="{00000000-0000-0000-0000-000000000000}"/>
          </ac:spMkLst>
        </pc:spChg>
      </pc:sldChg>
      <pc:sldChg chg="modSp mod">
        <pc:chgData name="Bruna Schlichting" userId="02e6b0ba073f5fd9" providerId="LiveId" clId="{752EFC1A-3C03-433C-90A4-208ED515DD55}" dt="2021-05-01T22:45:33.069" v="2615" actId="20577"/>
        <pc:sldMkLst>
          <pc:docMk/>
          <pc:sldMk cId="230809525" sldId="289"/>
        </pc:sldMkLst>
        <pc:spChg chg="mod">
          <ac:chgData name="Bruna Schlichting" userId="02e6b0ba073f5fd9" providerId="LiveId" clId="{752EFC1A-3C03-433C-90A4-208ED515DD55}" dt="2021-05-01T22:45:33.069" v="2615" actId="20577"/>
          <ac:spMkLst>
            <pc:docMk/>
            <pc:sldMk cId="230809525" sldId="289"/>
            <ac:spMk id="2" creationId="{00000000-0000-0000-0000-000000000000}"/>
          </ac:spMkLst>
        </pc:spChg>
      </pc:sldChg>
      <pc:sldChg chg="del">
        <pc:chgData name="Bruna Schlichting" userId="02e6b0ba073f5fd9" providerId="LiveId" clId="{752EFC1A-3C03-433C-90A4-208ED515DD55}" dt="2021-05-01T22:43:18.598" v="2594" actId="47"/>
        <pc:sldMkLst>
          <pc:docMk/>
          <pc:sldMk cId="3455026291" sldId="290"/>
        </pc:sldMkLst>
      </pc:sldChg>
      <pc:sldChg chg="del">
        <pc:chgData name="Bruna Schlichting" userId="02e6b0ba073f5fd9" providerId="LiveId" clId="{752EFC1A-3C03-433C-90A4-208ED515DD55}" dt="2021-05-01T22:43:14.363" v="2593" actId="47"/>
        <pc:sldMkLst>
          <pc:docMk/>
          <pc:sldMk cId="983469424" sldId="292"/>
        </pc:sldMkLst>
      </pc:sldChg>
      <pc:sldChg chg="del">
        <pc:chgData name="Bruna Schlichting" userId="02e6b0ba073f5fd9" providerId="LiveId" clId="{752EFC1A-3C03-433C-90A4-208ED515DD55}" dt="2021-05-01T20:21:40.785" v="1032" actId="47"/>
        <pc:sldMkLst>
          <pc:docMk/>
          <pc:sldMk cId="1911806106" sldId="293"/>
        </pc:sldMkLst>
      </pc:sldChg>
      <pc:sldChg chg="modSp del mod">
        <pc:chgData name="Bruna Schlichting" userId="02e6b0ba073f5fd9" providerId="LiveId" clId="{752EFC1A-3C03-433C-90A4-208ED515DD55}" dt="2021-05-01T15:25:33.740" v="59" actId="2696"/>
        <pc:sldMkLst>
          <pc:docMk/>
          <pc:sldMk cId="188312049" sldId="294"/>
        </pc:sldMkLst>
        <pc:spChg chg="mod">
          <ac:chgData name="Bruna Schlichting" userId="02e6b0ba073f5fd9" providerId="LiveId" clId="{752EFC1A-3C03-433C-90A4-208ED515DD55}" dt="2021-05-01T15:25:17.336" v="54" actId="6549"/>
          <ac:spMkLst>
            <pc:docMk/>
            <pc:sldMk cId="188312049" sldId="294"/>
            <ac:spMk id="3" creationId="{00000000-0000-0000-0000-000000000000}"/>
          </ac:spMkLst>
        </pc:spChg>
      </pc:sldChg>
      <pc:sldChg chg="modSp del mod">
        <pc:chgData name="Bruna Schlichting" userId="02e6b0ba073f5fd9" providerId="LiveId" clId="{752EFC1A-3C03-433C-90A4-208ED515DD55}" dt="2021-05-01T15:27:51.379" v="92" actId="2696"/>
        <pc:sldMkLst>
          <pc:docMk/>
          <pc:sldMk cId="2774905993" sldId="295"/>
        </pc:sldMkLst>
        <pc:spChg chg="mod">
          <ac:chgData name="Bruna Schlichting" userId="02e6b0ba073f5fd9" providerId="LiveId" clId="{752EFC1A-3C03-433C-90A4-208ED515DD55}" dt="2021-05-01T15:27:47.547" v="91" actId="6549"/>
          <ac:spMkLst>
            <pc:docMk/>
            <pc:sldMk cId="2774905993" sldId="295"/>
            <ac:spMk id="3" creationId="{00000000-0000-0000-0000-000000000000}"/>
          </ac:spMkLst>
        </pc:spChg>
      </pc:sldChg>
      <pc:sldChg chg="modSp del mod">
        <pc:chgData name="Bruna Schlichting" userId="02e6b0ba073f5fd9" providerId="LiveId" clId="{752EFC1A-3C03-433C-90A4-208ED515DD55}" dt="2021-05-01T15:25:35.932" v="60" actId="2696"/>
        <pc:sldMkLst>
          <pc:docMk/>
          <pc:sldMk cId="418010255" sldId="296"/>
        </pc:sldMkLst>
        <pc:spChg chg="mod">
          <ac:chgData name="Bruna Schlichting" userId="02e6b0ba073f5fd9" providerId="LiveId" clId="{752EFC1A-3C03-433C-90A4-208ED515DD55}" dt="2021-05-01T15:25:23.450" v="55" actId="6549"/>
          <ac:spMkLst>
            <pc:docMk/>
            <pc:sldMk cId="418010255" sldId="296"/>
            <ac:spMk id="2" creationId="{00000000-0000-0000-0000-000000000000}"/>
          </ac:spMkLst>
        </pc:spChg>
        <pc:spChg chg="mod">
          <ac:chgData name="Bruna Schlichting" userId="02e6b0ba073f5fd9" providerId="LiveId" clId="{752EFC1A-3C03-433C-90A4-208ED515DD55}" dt="2021-05-01T15:25:28.429" v="58" actId="6549"/>
          <ac:spMkLst>
            <pc:docMk/>
            <pc:sldMk cId="418010255" sldId="296"/>
            <ac:spMk id="3" creationId="{00000000-0000-0000-0000-000000000000}"/>
          </ac:spMkLst>
        </pc:spChg>
      </pc:sldChg>
      <pc:sldChg chg="del">
        <pc:chgData name="Bruna Schlichting" userId="02e6b0ba073f5fd9" providerId="LiveId" clId="{752EFC1A-3C03-433C-90A4-208ED515DD55}" dt="2021-05-01T20:21:05.116" v="1022" actId="47"/>
        <pc:sldMkLst>
          <pc:docMk/>
          <pc:sldMk cId="2253946429" sldId="297"/>
        </pc:sldMkLst>
      </pc:sldChg>
      <pc:sldChg chg="del">
        <pc:chgData name="Bruna Schlichting" userId="02e6b0ba073f5fd9" providerId="LiveId" clId="{752EFC1A-3C03-433C-90A4-208ED515DD55}" dt="2021-05-01T20:21:02.373" v="1021" actId="47"/>
        <pc:sldMkLst>
          <pc:docMk/>
          <pc:sldMk cId="3545664629" sldId="298"/>
        </pc:sldMkLst>
      </pc:sldChg>
      <pc:sldChg chg="del">
        <pc:chgData name="Bruna Schlichting" userId="02e6b0ba073f5fd9" providerId="LiveId" clId="{752EFC1A-3C03-433C-90A4-208ED515DD55}" dt="2021-05-01T20:20:59.905" v="1019" actId="47"/>
        <pc:sldMkLst>
          <pc:docMk/>
          <pc:sldMk cId="1814443173" sldId="299"/>
        </pc:sldMkLst>
      </pc:sldChg>
      <pc:sldChg chg="del">
        <pc:chgData name="Bruna Schlichting" userId="02e6b0ba073f5fd9" providerId="LiveId" clId="{752EFC1A-3C03-433C-90A4-208ED515DD55}" dt="2021-05-01T20:20:58.715" v="1018" actId="47"/>
        <pc:sldMkLst>
          <pc:docMk/>
          <pc:sldMk cId="3709478885" sldId="300"/>
        </pc:sldMkLst>
      </pc:sldChg>
      <pc:sldChg chg="del">
        <pc:chgData name="Bruna Schlichting" userId="02e6b0ba073f5fd9" providerId="LiveId" clId="{752EFC1A-3C03-433C-90A4-208ED515DD55}" dt="2021-05-01T20:21:00.885" v="1020" actId="47"/>
        <pc:sldMkLst>
          <pc:docMk/>
          <pc:sldMk cId="1538023560" sldId="301"/>
        </pc:sldMkLst>
      </pc:sldChg>
      <pc:sldChg chg="del">
        <pc:chgData name="Bruna Schlichting" userId="02e6b0ba073f5fd9" providerId="LiveId" clId="{752EFC1A-3C03-433C-90A4-208ED515DD55}" dt="2021-05-01T21:31:45.026" v="1875" actId="2696"/>
        <pc:sldMkLst>
          <pc:docMk/>
          <pc:sldMk cId="2594039709" sldId="302"/>
        </pc:sldMkLst>
      </pc:sldChg>
      <pc:sldChg chg="del">
        <pc:chgData name="Bruna Schlichting" userId="02e6b0ba073f5fd9" providerId="LiveId" clId="{752EFC1A-3C03-433C-90A4-208ED515DD55}" dt="2021-05-01T21:31:54.029" v="1879" actId="47"/>
        <pc:sldMkLst>
          <pc:docMk/>
          <pc:sldMk cId="879846392" sldId="303"/>
        </pc:sldMkLst>
      </pc:sldChg>
      <pc:sldChg chg="del">
        <pc:chgData name="Bruna Schlichting" userId="02e6b0ba073f5fd9" providerId="LiveId" clId="{752EFC1A-3C03-433C-90A4-208ED515DD55}" dt="2021-05-01T20:21:13.295" v="1027" actId="47"/>
        <pc:sldMkLst>
          <pc:docMk/>
          <pc:sldMk cId="2400127914" sldId="304"/>
        </pc:sldMkLst>
      </pc:sldChg>
      <pc:sldChg chg="del">
        <pc:chgData name="Bruna Schlichting" userId="02e6b0ba073f5fd9" providerId="LiveId" clId="{752EFC1A-3C03-433C-90A4-208ED515DD55}" dt="2021-05-01T20:21:11.927" v="1026" actId="47"/>
        <pc:sldMkLst>
          <pc:docMk/>
          <pc:sldMk cId="157980714" sldId="305"/>
        </pc:sldMkLst>
      </pc:sldChg>
      <pc:sldChg chg="del">
        <pc:chgData name="Bruna Schlichting" userId="02e6b0ba073f5fd9" providerId="LiveId" clId="{752EFC1A-3C03-433C-90A4-208ED515DD55}" dt="2021-05-01T20:21:10.835" v="1025" actId="47"/>
        <pc:sldMkLst>
          <pc:docMk/>
          <pc:sldMk cId="2528896097" sldId="306"/>
        </pc:sldMkLst>
      </pc:sldChg>
      <pc:sldChg chg="addSp delSp modSp add mod ord">
        <pc:chgData name="Bruna Schlichting" userId="02e6b0ba073f5fd9" providerId="LiveId" clId="{752EFC1A-3C03-433C-90A4-208ED515DD55}" dt="2021-05-01T20:14:26.382" v="990" actId="27636"/>
        <pc:sldMkLst>
          <pc:docMk/>
          <pc:sldMk cId="580626209" sldId="307"/>
        </pc:sldMkLst>
        <pc:spChg chg="del">
          <ac:chgData name="Bruna Schlichting" userId="02e6b0ba073f5fd9" providerId="LiveId" clId="{752EFC1A-3C03-433C-90A4-208ED515DD55}" dt="2021-05-01T20:11:11.513" v="884" actId="478"/>
          <ac:spMkLst>
            <pc:docMk/>
            <pc:sldMk cId="580626209" sldId="307"/>
            <ac:spMk id="2" creationId="{00000000-0000-0000-0000-000000000000}"/>
          </ac:spMkLst>
        </pc:spChg>
        <pc:spChg chg="mod">
          <ac:chgData name="Bruna Schlichting" userId="02e6b0ba073f5fd9" providerId="LiveId" clId="{752EFC1A-3C03-433C-90A4-208ED515DD55}" dt="2021-05-01T20:14:26.382" v="990" actId="27636"/>
          <ac:spMkLst>
            <pc:docMk/>
            <pc:sldMk cId="580626209" sldId="307"/>
            <ac:spMk id="3" creationId="{00000000-0000-0000-0000-000000000000}"/>
          </ac:spMkLst>
        </pc:spChg>
        <pc:spChg chg="add mod">
          <ac:chgData name="Bruna Schlichting" userId="02e6b0ba073f5fd9" providerId="LiveId" clId="{752EFC1A-3C03-433C-90A4-208ED515DD55}" dt="2021-05-01T20:11:08.758" v="883"/>
          <ac:spMkLst>
            <pc:docMk/>
            <pc:sldMk cId="580626209" sldId="307"/>
            <ac:spMk id="4" creationId="{228FCBDB-2382-463C-831D-D1F76D601087}"/>
          </ac:spMkLst>
        </pc:spChg>
      </pc:sldChg>
      <pc:sldChg chg="modSp add mod">
        <pc:chgData name="Bruna Schlichting" userId="02e6b0ba073f5fd9" providerId="LiveId" clId="{752EFC1A-3C03-433C-90A4-208ED515DD55}" dt="2021-05-01T20:07:39.097" v="877" actId="27636"/>
        <pc:sldMkLst>
          <pc:docMk/>
          <pc:sldMk cId="3912502380" sldId="308"/>
        </pc:sldMkLst>
        <pc:spChg chg="mod">
          <ac:chgData name="Bruna Schlichting" userId="02e6b0ba073f5fd9" providerId="LiveId" clId="{752EFC1A-3C03-433C-90A4-208ED515DD55}" dt="2021-05-01T20:07:39.097" v="877" actId="27636"/>
          <ac:spMkLst>
            <pc:docMk/>
            <pc:sldMk cId="3912502380" sldId="308"/>
            <ac:spMk id="2" creationId="{00000000-0000-0000-0000-000000000000}"/>
          </ac:spMkLst>
        </pc:spChg>
        <pc:spChg chg="mod">
          <ac:chgData name="Bruna Schlichting" userId="02e6b0ba073f5fd9" providerId="LiveId" clId="{752EFC1A-3C03-433C-90A4-208ED515DD55}" dt="2021-05-01T20:06:00.342" v="860" actId="27636"/>
          <ac:spMkLst>
            <pc:docMk/>
            <pc:sldMk cId="3912502380" sldId="308"/>
            <ac:spMk id="3" creationId="{00000000-0000-0000-0000-000000000000}"/>
          </ac:spMkLst>
        </pc:spChg>
      </pc:sldChg>
      <pc:sldChg chg="modSp add mod">
        <pc:chgData name="Bruna Schlichting" userId="02e6b0ba073f5fd9" providerId="LiveId" clId="{752EFC1A-3C03-433C-90A4-208ED515DD55}" dt="2021-05-01T20:34:54.696" v="1159" actId="27636"/>
        <pc:sldMkLst>
          <pc:docMk/>
          <pc:sldMk cId="3001268973" sldId="309"/>
        </pc:sldMkLst>
        <pc:spChg chg="mod">
          <ac:chgData name="Bruna Schlichting" userId="02e6b0ba073f5fd9" providerId="LiveId" clId="{752EFC1A-3C03-433C-90A4-208ED515DD55}" dt="2021-05-01T20:29:07.498" v="1084" actId="1076"/>
          <ac:spMkLst>
            <pc:docMk/>
            <pc:sldMk cId="3001268973" sldId="309"/>
            <ac:spMk id="2" creationId="{00000000-0000-0000-0000-000000000000}"/>
          </ac:spMkLst>
        </pc:spChg>
        <pc:spChg chg="mod">
          <ac:chgData name="Bruna Schlichting" userId="02e6b0ba073f5fd9" providerId="LiveId" clId="{752EFC1A-3C03-433C-90A4-208ED515DD55}" dt="2021-05-01T20:34:54.696" v="1159" actId="27636"/>
          <ac:spMkLst>
            <pc:docMk/>
            <pc:sldMk cId="3001268973" sldId="309"/>
            <ac:spMk id="3" creationId="{00000000-0000-0000-0000-000000000000}"/>
          </ac:spMkLst>
        </pc:spChg>
      </pc:sldChg>
      <pc:sldChg chg="modSp add del mod ord">
        <pc:chgData name="Bruna Schlichting" userId="02e6b0ba073f5fd9" providerId="LiveId" clId="{752EFC1A-3C03-433C-90A4-208ED515DD55}" dt="2021-05-01T22:44:51.171" v="2601"/>
        <pc:sldMkLst>
          <pc:docMk/>
          <pc:sldMk cId="2078554877" sldId="310"/>
        </pc:sldMkLst>
        <pc:spChg chg="mod">
          <ac:chgData name="Bruna Schlichting" userId="02e6b0ba073f5fd9" providerId="LiveId" clId="{752EFC1A-3C03-433C-90A4-208ED515DD55}" dt="2021-05-01T16:18:04.462" v="775" actId="113"/>
          <ac:spMkLst>
            <pc:docMk/>
            <pc:sldMk cId="2078554877" sldId="310"/>
            <ac:spMk id="2" creationId="{00000000-0000-0000-0000-000000000000}"/>
          </ac:spMkLst>
        </pc:spChg>
        <pc:spChg chg="mod">
          <ac:chgData name="Bruna Schlichting" userId="02e6b0ba073f5fd9" providerId="LiveId" clId="{752EFC1A-3C03-433C-90A4-208ED515DD55}" dt="2021-05-01T16:12:33.210" v="183" actId="113"/>
          <ac:spMkLst>
            <pc:docMk/>
            <pc:sldMk cId="2078554877" sldId="310"/>
            <ac:spMk id="4" creationId="{3C02434E-7F53-497C-8600-C7323B592A4C}"/>
          </ac:spMkLst>
        </pc:spChg>
      </pc:sldChg>
      <pc:sldChg chg="add del setBg">
        <pc:chgData name="Bruna Schlichting" userId="02e6b0ba073f5fd9" providerId="LiveId" clId="{752EFC1A-3C03-433C-90A4-208ED515DD55}" dt="2021-05-01T22:44:35.051" v="2598"/>
        <pc:sldMkLst>
          <pc:docMk/>
          <pc:sldMk cId="2178616981" sldId="310"/>
        </pc:sldMkLst>
      </pc:sldChg>
      <pc:sldChg chg="add del setBg">
        <pc:chgData name="Bruna Schlichting" userId="02e6b0ba073f5fd9" providerId="LiveId" clId="{752EFC1A-3C03-433C-90A4-208ED515DD55}" dt="2021-05-01T22:44:35.051" v="2598"/>
        <pc:sldMkLst>
          <pc:docMk/>
          <pc:sldMk cId="982806899" sldId="311"/>
        </pc:sldMkLst>
      </pc:sldChg>
      <pc:sldChg chg="modSp add del mod ord">
        <pc:chgData name="Bruna Schlichting" userId="02e6b0ba073f5fd9" providerId="LiveId" clId="{752EFC1A-3C03-433C-90A4-208ED515DD55}" dt="2021-05-01T22:44:51.171" v="2601"/>
        <pc:sldMkLst>
          <pc:docMk/>
          <pc:sldMk cId="3247367802" sldId="311"/>
        </pc:sldMkLst>
        <pc:spChg chg="mod">
          <ac:chgData name="Bruna Schlichting" userId="02e6b0ba073f5fd9" providerId="LiveId" clId="{752EFC1A-3C03-433C-90A4-208ED515DD55}" dt="2021-05-01T16:18:00.936" v="774" actId="113"/>
          <ac:spMkLst>
            <pc:docMk/>
            <pc:sldMk cId="3247367802" sldId="311"/>
            <ac:spMk id="2" creationId="{00000000-0000-0000-0000-000000000000}"/>
          </ac:spMkLst>
        </pc:spChg>
        <pc:spChg chg="mod">
          <ac:chgData name="Bruna Schlichting" userId="02e6b0ba073f5fd9" providerId="LiveId" clId="{752EFC1A-3C03-433C-90A4-208ED515DD55}" dt="2021-05-01T16:17:56.848" v="773" actId="20577"/>
          <ac:spMkLst>
            <pc:docMk/>
            <pc:sldMk cId="3247367802" sldId="311"/>
            <ac:spMk id="4" creationId="{3C02434E-7F53-497C-8600-C7323B592A4C}"/>
          </ac:spMkLst>
        </pc:spChg>
      </pc:sldChg>
      <pc:sldChg chg="modSp add del mod ord">
        <pc:chgData name="Bruna Schlichting" userId="02e6b0ba073f5fd9" providerId="LiveId" clId="{752EFC1A-3C03-433C-90A4-208ED515DD55}" dt="2021-05-01T22:44:51.171" v="2601"/>
        <pc:sldMkLst>
          <pc:docMk/>
          <pc:sldMk cId="1511088771" sldId="312"/>
        </pc:sldMkLst>
        <pc:spChg chg="mod">
          <ac:chgData name="Bruna Schlichting" userId="02e6b0ba073f5fd9" providerId="LiveId" clId="{752EFC1A-3C03-433C-90A4-208ED515DD55}" dt="2021-05-01T20:51:32.093" v="1322" actId="123"/>
          <ac:spMkLst>
            <pc:docMk/>
            <pc:sldMk cId="1511088771" sldId="312"/>
            <ac:spMk id="4" creationId="{3C02434E-7F53-497C-8600-C7323B592A4C}"/>
          </ac:spMkLst>
        </pc:spChg>
      </pc:sldChg>
      <pc:sldChg chg="add del setBg">
        <pc:chgData name="Bruna Schlichting" userId="02e6b0ba073f5fd9" providerId="LiveId" clId="{752EFC1A-3C03-433C-90A4-208ED515DD55}" dt="2021-05-01T22:44:35.051" v="2598"/>
        <pc:sldMkLst>
          <pc:docMk/>
          <pc:sldMk cId="3690221000" sldId="312"/>
        </pc:sldMkLst>
      </pc:sldChg>
      <pc:sldChg chg="modSp add mod">
        <pc:chgData name="Bruna Schlichting" userId="02e6b0ba073f5fd9" providerId="LiveId" clId="{752EFC1A-3C03-433C-90A4-208ED515DD55}" dt="2021-05-01T20:32:52.210" v="1114" actId="1076"/>
        <pc:sldMkLst>
          <pc:docMk/>
          <pc:sldMk cId="1012292463" sldId="313"/>
        </pc:sldMkLst>
        <pc:spChg chg="mod">
          <ac:chgData name="Bruna Schlichting" userId="02e6b0ba073f5fd9" providerId="LiveId" clId="{752EFC1A-3C03-433C-90A4-208ED515DD55}" dt="2021-05-01T20:32:52.210" v="1114" actId="1076"/>
          <ac:spMkLst>
            <pc:docMk/>
            <pc:sldMk cId="1012292463" sldId="313"/>
            <ac:spMk id="3" creationId="{00000000-0000-0000-0000-000000000000}"/>
          </ac:spMkLst>
        </pc:spChg>
      </pc:sldChg>
      <pc:sldChg chg="modSp add mod ord">
        <pc:chgData name="Bruna Schlichting" userId="02e6b0ba073f5fd9" providerId="LiveId" clId="{752EFC1A-3C03-433C-90A4-208ED515DD55}" dt="2021-05-01T20:52:17.965" v="1388" actId="20577"/>
        <pc:sldMkLst>
          <pc:docMk/>
          <pc:sldMk cId="4193371502" sldId="314"/>
        </pc:sldMkLst>
        <pc:spChg chg="mod">
          <ac:chgData name="Bruna Schlichting" userId="02e6b0ba073f5fd9" providerId="LiveId" clId="{752EFC1A-3C03-433C-90A4-208ED515DD55}" dt="2021-05-01T20:48:46.098" v="1295" actId="1076"/>
          <ac:spMkLst>
            <pc:docMk/>
            <pc:sldMk cId="4193371502" sldId="314"/>
            <ac:spMk id="2" creationId="{00000000-0000-0000-0000-000000000000}"/>
          </ac:spMkLst>
        </pc:spChg>
        <pc:spChg chg="mod">
          <ac:chgData name="Bruna Schlichting" userId="02e6b0ba073f5fd9" providerId="LiveId" clId="{752EFC1A-3C03-433C-90A4-208ED515DD55}" dt="2021-05-01T20:52:17.965" v="1388" actId="20577"/>
          <ac:spMkLst>
            <pc:docMk/>
            <pc:sldMk cId="4193371502" sldId="314"/>
            <ac:spMk id="3" creationId="{00000000-0000-0000-0000-000000000000}"/>
          </ac:spMkLst>
        </pc:spChg>
      </pc:sldChg>
      <pc:sldChg chg="addSp delSp modSp add mod ord">
        <pc:chgData name="Bruna Schlichting" userId="02e6b0ba073f5fd9" providerId="LiveId" clId="{752EFC1A-3C03-433C-90A4-208ED515DD55}" dt="2021-05-01T20:36:22.043" v="1175" actId="108"/>
        <pc:sldMkLst>
          <pc:docMk/>
          <pc:sldMk cId="2317690182" sldId="315"/>
        </pc:sldMkLst>
        <pc:spChg chg="add del">
          <ac:chgData name="Bruna Schlichting" userId="02e6b0ba073f5fd9" providerId="LiveId" clId="{752EFC1A-3C03-433C-90A4-208ED515DD55}" dt="2021-05-01T20:33:56.415" v="1143" actId="478"/>
          <ac:spMkLst>
            <pc:docMk/>
            <pc:sldMk cId="2317690182" sldId="315"/>
            <ac:spMk id="2" creationId="{00000000-0000-0000-0000-000000000000}"/>
          </ac:spMkLst>
        </pc:spChg>
        <pc:spChg chg="mod">
          <ac:chgData name="Bruna Schlichting" userId="02e6b0ba073f5fd9" providerId="LiveId" clId="{752EFC1A-3C03-433C-90A4-208ED515DD55}" dt="2021-05-01T20:35:37.146" v="1169"/>
          <ac:spMkLst>
            <pc:docMk/>
            <pc:sldMk cId="2317690182" sldId="315"/>
            <ac:spMk id="3" creationId="{00000000-0000-0000-0000-000000000000}"/>
          </ac:spMkLst>
        </pc:spChg>
        <pc:spChg chg="add mod">
          <ac:chgData name="Bruna Schlichting" userId="02e6b0ba073f5fd9" providerId="LiveId" clId="{752EFC1A-3C03-433C-90A4-208ED515DD55}" dt="2021-05-01T20:36:22.043" v="1175" actId="108"/>
          <ac:spMkLst>
            <pc:docMk/>
            <pc:sldMk cId="2317690182" sldId="315"/>
            <ac:spMk id="4" creationId="{9F413FC0-EC20-4BC1-9092-64A54481833B}"/>
          </ac:spMkLst>
        </pc:spChg>
      </pc:sldChg>
      <pc:sldChg chg="addSp delSp modSp add mod">
        <pc:chgData name="Bruna Schlichting" userId="02e6b0ba073f5fd9" providerId="LiveId" clId="{752EFC1A-3C03-433C-90A4-208ED515DD55}" dt="2021-05-01T20:39:30.429" v="1222"/>
        <pc:sldMkLst>
          <pc:docMk/>
          <pc:sldMk cId="1986641927" sldId="316"/>
        </pc:sldMkLst>
        <pc:spChg chg="del">
          <ac:chgData name="Bruna Schlichting" userId="02e6b0ba073f5fd9" providerId="LiveId" clId="{752EFC1A-3C03-433C-90A4-208ED515DD55}" dt="2021-05-01T20:37:16.999" v="1177"/>
          <ac:spMkLst>
            <pc:docMk/>
            <pc:sldMk cId="1986641927" sldId="316"/>
            <ac:spMk id="2" creationId="{00000000-0000-0000-0000-000000000000}"/>
          </ac:spMkLst>
        </pc:spChg>
        <pc:spChg chg="mod">
          <ac:chgData name="Bruna Schlichting" userId="02e6b0ba073f5fd9" providerId="LiveId" clId="{752EFC1A-3C03-433C-90A4-208ED515DD55}" dt="2021-05-01T20:39:30.429" v="1222"/>
          <ac:spMkLst>
            <pc:docMk/>
            <pc:sldMk cId="1986641927" sldId="316"/>
            <ac:spMk id="3" creationId="{00000000-0000-0000-0000-000000000000}"/>
          </ac:spMkLst>
        </pc:spChg>
        <pc:spChg chg="add mod">
          <ac:chgData name="Bruna Schlichting" userId="02e6b0ba073f5fd9" providerId="LiveId" clId="{752EFC1A-3C03-433C-90A4-208ED515DD55}" dt="2021-05-01T20:39:15.538" v="1218" actId="1076"/>
          <ac:spMkLst>
            <pc:docMk/>
            <pc:sldMk cId="1986641927" sldId="316"/>
            <ac:spMk id="4" creationId="{D401592E-09B1-4126-9400-14A2C0FF3E26}"/>
          </ac:spMkLst>
        </pc:spChg>
      </pc:sldChg>
      <pc:sldChg chg="modSp add mod">
        <pc:chgData name="Bruna Schlichting" userId="02e6b0ba073f5fd9" providerId="LiveId" clId="{752EFC1A-3C03-433C-90A4-208ED515DD55}" dt="2021-05-01T21:12:56.419" v="1763" actId="20577"/>
        <pc:sldMkLst>
          <pc:docMk/>
          <pc:sldMk cId="2569868607" sldId="317"/>
        </pc:sldMkLst>
        <pc:spChg chg="mod">
          <ac:chgData name="Bruna Schlichting" userId="02e6b0ba073f5fd9" providerId="LiveId" clId="{752EFC1A-3C03-433C-90A4-208ED515DD55}" dt="2021-05-01T21:08:52.193" v="1690" actId="255"/>
          <ac:spMkLst>
            <pc:docMk/>
            <pc:sldMk cId="2569868607" sldId="317"/>
            <ac:spMk id="2" creationId="{00000000-0000-0000-0000-000000000000}"/>
          </ac:spMkLst>
        </pc:spChg>
        <pc:spChg chg="mod">
          <ac:chgData name="Bruna Schlichting" userId="02e6b0ba073f5fd9" providerId="LiveId" clId="{752EFC1A-3C03-433C-90A4-208ED515DD55}" dt="2021-05-01T21:12:56.419" v="1763" actId="20577"/>
          <ac:spMkLst>
            <pc:docMk/>
            <pc:sldMk cId="2569868607" sldId="317"/>
            <ac:spMk id="3" creationId="{00000000-0000-0000-0000-000000000000}"/>
          </ac:spMkLst>
        </pc:spChg>
      </pc:sldChg>
      <pc:sldChg chg="modSp add mod">
        <pc:chgData name="Bruna Schlichting" userId="02e6b0ba073f5fd9" providerId="LiveId" clId="{752EFC1A-3C03-433C-90A4-208ED515DD55}" dt="2021-05-01T21:32:24.448" v="1885" actId="113"/>
        <pc:sldMkLst>
          <pc:docMk/>
          <pc:sldMk cId="2574862717" sldId="318"/>
        </pc:sldMkLst>
        <pc:spChg chg="mod">
          <ac:chgData name="Bruna Schlichting" userId="02e6b0ba073f5fd9" providerId="LiveId" clId="{752EFC1A-3C03-433C-90A4-208ED515DD55}" dt="2021-05-01T21:26:57.772" v="1835"/>
          <ac:spMkLst>
            <pc:docMk/>
            <pc:sldMk cId="2574862717" sldId="318"/>
            <ac:spMk id="2" creationId="{00000000-0000-0000-0000-000000000000}"/>
          </ac:spMkLst>
        </pc:spChg>
        <pc:spChg chg="mod">
          <ac:chgData name="Bruna Schlichting" userId="02e6b0ba073f5fd9" providerId="LiveId" clId="{752EFC1A-3C03-433C-90A4-208ED515DD55}" dt="2021-05-01T21:32:24.448" v="1885" actId="113"/>
          <ac:spMkLst>
            <pc:docMk/>
            <pc:sldMk cId="2574862717" sldId="318"/>
            <ac:spMk id="3" creationId="{00000000-0000-0000-0000-000000000000}"/>
          </ac:spMkLst>
        </pc:spChg>
      </pc:sldChg>
      <pc:sldChg chg="modSp add mod">
        <pc:chgData name="Bruna Schlichting" userId="02e6b0ba073f5fd9" providerId="LiveId" clId="{752EFC1A-3C03-433C-90A4-208ED515DD55}" dt="2021-05-01T21:25:26.731" v="1830" actId="123"/>
        <pc:sldMkLst>
          <pc:docMk/>
          <pc:sldMk cId="2068953083" sldId="319"/>
        </pc:sldMkLst>
        <pc:spChg chg="mod">
          <ac:chgData name="Bruna Schlichting" userId="02e6b0ba073f5fd9" providerId="LiveId" clId="{752EFC1A-3C03-433C-90A4-208ED515DD55}" dt="2021-05-01T21:20:59.323" v="1809" actId="255"/>
          <ac:spMkLst>
            <pc:docMk/>
            <pc:sldMk cId="2068953083" sldId="319"/>
            <ac:spMk id="2" creationId="{00000000-0000-0000-0000-000000000000}"/>
          </ac:spMkLst>
        </pc:spChg>
        <pc:spChg chg="mod">
          <ac:chgData name="Bruna Schlichting" userId="02e6b0ba073f5fd9" providerId="LiveId" clId="{752EFC1A-3C03-433C-90A4-208ED515DD55}" dt="2021-05-01T21:25:26.731" v="1830" actId="123"/>
          <ac:spMkLst>
            <pc:docMk/>
            <pc:sldMk cId="2068953083" sldId="319"/>
            <ac:spMk id="3" creationId="{00000000-0000-0000-0000-000000000000}"/>
          </ac:spMkLst>
        </pc:spChg>
      </pc:sldChg>
      <pc:sldChg chg="modSp add mod">
        <pc:chgData name="Bruna Schlichting" userId="02e6b0ba073f5fd9" providerId="LiveId" clId="{752EFC1A-3C03-433C-90A4-208ED515DD55}" dt="2021-05-01T21:20:32.319" v="1798" actId="20577"/>
        <pc:sldMkLst>
          <pc:docMk/>
          <pc:sldMk cId="654896745" sldId="320"/>
        </pc:sldMkLst>
        <pc:spChg chg="mod">
          <ac:chgData name="Bruna Schlichting" userId="02e6b0ba073f5fd9" providerId="LiveId" clId="{752EFC1A-3C03-433C-90A4-208ED515DD55}" dt="2021-05-01T21:20:21.673" v="1795" actId="403"/>
          <ac:spMkLst>
            <pc:docMk/>
            <pc:sldMk cId="654896745" sldId="320"/>
            <ac:spMk id="2" creationId="{00000000-0000-0000-0000-000000000000}"/>
          </ac:spMkLst>
        </pc:spChg>
        <pc:spChg chg="mod">
          <ac:chgData name="Bruna Schlichting" userId="02e6b0ba073f5fd9" providerId="LiveId" clId="{752EFC1A-3C03-433C-90A4-208ED515DD55}" dt="2021-05-01T21:20:32.319" v="1798" actId="20577"/>
          <ac:spMkLst>
            <pc:docMk/>
            <pc:sldMk cId="654896745" sldId="320"/>
            <ac:spMk id="3" creationId="{00000000-0000-0000-0000-000000000000}"/>
          </ac:spMkLst>
        </pc:spChg>
      </pc:sldChg>
      <pc:sldChg chg="modSp add mod ord">
        <pc:chgData name="Bruna Schlichting" userId="02e6b0ba073f5fd9" providerId="LiveId" clId="{752EFC1A-3C03-433C-90A4-208ED515DD55}" dt="2021-05-01T20:55:49.388" v="1564" actId="14100"/>
        <pc:sldMkLst>
          <pc:docMk/>
          <pc:sldMk cId="856149849" sldId="321"/>
        </pc:sldMkLst>
        <pc:spChg chg="mod">
          <ac:chgData name="Bruna Schlichting" userId="02e6b0ba073f5fd9" providerId="LiveId" clId="{752EFC1A-3C03-433C-90A4-208ED515DD55}" dt="2021-05-01T20:52:53.041" v="1397" actId="14100"/>
          <ac:spMkLst>
            <pc:docMk/>
            <pc:sldMk cId="856149849" sldId="321"/>
            <ac:spMk id="2" creationId="{00000000-0000-0000-0000-000000000000}"/>
          </ac:spMkLst>
        </pc:spChg>
        <pc:spChg chg="mod">
          <ac:chgData name="Bruna Schlichting" userId="02e6b0ba073f5fd9" providerId="LiveId" clId="{752EFC1A-3C03-433C-90A4-208ED515DD55}" dt="2021-05-01T20:55:49.388" v="1564" actId="14100"/>
          <ac:spMkLst>
            <pc:docMk/>
            <pc:sldMk cId="856149849" sldId="321"/>
            <ac:spMk id="3" creationId="{00000000-0000-0000-0000-000000000000}"/>
          </ac:spMkLst>
        </pc:spChg>
      </pc:sldChg>
      <pc:sldChg chg="modSp add mod">
        <pc:chgData name="Bruna Schlichting" userId="02e6b0ba073f5fd9" providerId="LiveId" clId="{752EFC1A-3C03-433C-90A4-208ED515DD55}" dt="2021-05-01T21:00:39.639" v="1608"/>
        <pc:sldMkLst>
          <pc:docMk/>
          <pc:sldMk cId="4274450270" sldId="322"/>
        </pc:sldMkLst>
        <pc:spChg chg="mod">
          <ac:chgData name="Bruna Schlichting" userId="02e6b0ba073f5fd9" providerId="LiveId" clId="{752EFC1A-3C03-433C-90A4-208ED515DD55}" dt="2021-05-01T20:59:43.012" v="1603" actId="1076"/>
          <ac:spMkLst>
            <pc:docMk/>
            <pc:sldMk cId="4274450270" sldId="322"/>
            <ac:spMk id="2" creationId="{00000000-0000-0000-0000-000000000000}"/>
          </ac:spMkLst>
        </pc:spChg>
        <pc:spChg chg="mod">
          <ac:chgData name="Bruna Schlichting" userId="02e6b0ba073f5fd9" providerId="LiveId" clId="{752EFC1A-3C03-433C-90A4-208ED515DD55}" dt="2021-05-01T21:00:39.639" v="1608"/>
          <ac:spMkLst>
            <pc:docMk/>
            <pc:sldMk cId="4274450270" sldId="322"/>
            <ac:spMk id="3" creationId="{00000000-0000-0000-0000-000000000000}"/>
          </ac:spMkLst>
        </pc:spChg>
      </pc:sldChg>
      <pc:sldChg chg="modSp add mod">
        <pc:chgData name="Bruna Schlichting" userId="02e6b0ba073f5fd9" providerId="LiveId" clId="{752EFC1A-3C03-433C-90A4-208ED515DD55}" dt="2021-05-01T21:02:01.498" v="1624"/>
        <pc:sldMkLst>
          <pc:docMk/>
          <pc:sldMk cId="232826389" sldId="323"/>
        </pc:sldMkLst>
        <pc:spChg chg="mod">
          <ac:chgData name="Bruna Schlichting" userId="02e6b0ba073f5fd9" providerId="LiveId" clId="{752EFC1A-3C03-433C-90A4-208ED515DD55}" dt="2021-05-01T21:02:01.498" v="1624"/>
          <ac:spMkLst>
            <pc:docMk/>
            <pc:sldMk cId="232826389" sldId="323"/>
            <ac:spMk id="3" creationId="{00000000-0000-0000-0000-000000000000}"/>
          </ac:spMkLst>
        </pc:spChg>
      </pc:sldChg>
      <pc:sldChg chg="modSp add mod">
        <pc:chgData name="Bruna Schlichting" userId="02e6b0ba073f5fd9" providerId="LiveId" clId="{752EFC1A-3C03-433C-90A4-208ED515DD55}" dt="2021-05-01T21:06:17.087" v="1664" actId="20577"/>
        <pc:sldMkLst>
          <pc:docMk/>
          <pc:sldMk cId="735931786" sldId="324"/>
        </pc:sldMkLst>
        <pc:spChg chg="mod">
          <ac:chgData name="Bruna Schlichting" userId="02e6b0ba073f5fd9" providerId="LiveId" clId="{752EFC1A-3C03-433C-90A4-208ED515DD55}" dt="2021-05-01T21:06:17.087" v="1664" actId="20577"/>
          <ac:spMkLst>
            <pc:docMk/>
            <pc:sldMk cId="735931786" sldId="324"/>
            <ac:spMk id="3" creationId="{00000000-0000-0000-0000-000000000000}"/>
          </ac:spMkLst>
        </pc:spChg>
      </pc:sldChg>
      <pc:sldChg chg="modSp add mod">
        <pc:chgData name="Bruna Schlichting" userId="02e6b0ba073f5fd9" providerId="LiveId" clId="{752EFC1A-3C03-433C-90A4-208ED515DD55}" dt="2021-05-01T21:35:04.619" v="1909" actId="20577"/>
        <pc:sldMkLst>
          <pc:docMk/>
          <pc:sldMk cId="1724885530" sldId="325"/>
        </pc:sldMkLst>
        <pc:spChg chg="mod">
          <ac:chgData name="Bruna Schlichting" userId="02e6b0ba073f5fd9" providerId="LiveId" clId="{752EFC1A-3C03-433C-90A4-208ED515DD55}" dt="2021-05-01T21:34:34.586" v="1890" actId="1076"/>
          <ac:spMkLst>
            <pc:docMk/>
            <pc:sldMk cId="1724885530" sldId="325"/>
            <ac:spMk id="2" creationId="{00000000-0000-0000-0000-000000000000}"/>
          </ac:spMkLst>
        </pc:spChg>
        <pc:spChg chg="mod">
          <ac:chgData name="Bruna Schlichting" userId="02e6b0ba073f5fd9" providerId="LiveId" clId="{752EFC1A-3C03-433C-90A4-208ED515DD55}" dt="2021-05-01T21:35:04.619" v="1909" actId="20577"/>
          <ac:spMkLst>
            <pc:docMk/>
            <pc:sldMk cId="1724885530" sldId="325"/>
            <ac:spMk id="3" creationId="{00000000-0000-0000-0000-000000000000}"/>
          </ac:spMkLst>
        </pc:spChg>
      </pc:sldChg>
      <pc:sldChg chg="add del">
        <pc:chgData name="Bruna Schlichting" userId="02e6b0ba073f5fd9" providerId="LiveId" clId="{752EFC1A-3C03-433C-90A4-208ED515DD55}" dt="2021-05-01T20:59:18.103" v="1599" actId="2890"/>
        <pc:sldMkLst>
          <pc:docMk/>
          <pc:sldMk cId="2913619700" sldId="325"/>
        </pc:sldMkLst>
      </pc:sldChg>
      <pc:sldChg chg="modSp add mod ord">
        <pc:chgData name="Bruna Schlichting" userId="02e6b0ba073f5fd9" providerId="LiveId" clId="{752EFC1A-3C03-433C-90A4-208ED515DD55}" dt="2021-05-01T21:41:07.323" v="2040" actId="20577"/>
        <pc:sldMkLst>
          <pc:docMk/>
          <pc:sldMk cId="3594915534" sldId="326"/>
        </pc:sldMkLst>
        <pc:spChg chg="mod">
          <ac:chgData name="Bruna Schlichting" userId="02e6b0ba073f5fd9" providerId="LiveId" clId="{752EFC1A-3C03-433C-90A4-208ED515DD55}" dt="2021-05-01T21:40:26.818" v="1991" actId="14100"/>
          <ac:spMkLst>
            <pc:docMk/>
            <pc:sldMk cId="3594915534" sldId="326"/>
            <ac:spMk id="2" creationId="{00000000-0000-0000-0000-000000000000}"/>
          </ac:spMkLst>
        </pc:spChg>
        <pc:spChg chg="mod">
          <ac:chgData name="Bruna Schlichting" userId="02e6b0ba073f5fd9" providerId="LiveId" clId="{752EFC1A-3C03-433C-90A4-208ED515DD55}" dt="2021-05-01T21:41:07.323" v="2040" actId="20577"/>
          <ac:spMkLst>
            <pc:docMk/>
            <pc:sldMk cId="3594915534" sldId="326"/>
            <ac:spMk id="3" creationId="{00000000-0000-0000-0000-000000000000}"/>
          </ac:spMkLst>
        </pc:spChg>
      </pc:sldChg>
      <pc:sldChg chg="modSp add mod">
        <pc:chgData name="Bruna Schlichting" userId="02e6b0ba073f5fd9" providerId="LiveId" clId="{752EFC1A-3C03-433C-90A4-208ED515DD55}" dt="2021-05-01T22:07:52.025" v="2118" actId="27636"/>
        <pc:sldMkLst>
          <pc:docMk/>
          <pc:sldMk cId="188457834" sldId="327"/>
        </pc:sldMkLst>
        <pc:spChg chg="mod">
          <ac:chgData name="Bruna Schlichting" userId="02e6b0ba073f5fd9" providerId="LiveId" clId="{752EFC1A-3C03-433C-90A4-208ED515DD55}" dt="2021-05-01T22:07:52.025" v="2118" actId="27636"/>
          <ac:spMkLst>
            <pc:docMk/>
            <pc:sldMk cId="188457834" sldId="327"/>
            <ac:spMk id="3" creationId="{00000000-0000-0000-0000-000000000000}"/>
          </ac:spMkLst>
        </pc:spChg>
      </pc:sldChg>
      <pc:sldChg chg="modSp add mod">
        <pc:chgData name="Bruna Schlichting" userId="02e6b0ba073f5fd9" providerId="LiveId" clId="{752EFC1A-3C03-433C-90A4-208ED515DD55}" dt="2021-05-01T22:20:42.372" v="2286" actId="313"/>
        <pc:sldMkLst>
          <pc:docMk/>
          <pc:sldMk cId="3672505030" sldId="328"/>
        </pc:sldMkLst>
        <pc:spChg chg="mod">
          <ac:chgData name="Bruna Schlichting" userId="02e6b0ba073f5fd9" providerId="LiveId" clId="{752EFC1A-3C03-433C-90A4-208ED515DD55}" dt="2021-05-01T22:20:38.241" v="2282" actId="1076"/>
          <ac:spMkLst>
            <pc:docMk/>
            <pc:sldMk cId="3672505030" sldId="328"/>
            <ac:spMk id="2" creationId="{00000000-0000-0000-0000-000000000000}"/>
          </ac:spMkLst>
        </pc:spChg>
        <pc:spChg chg="mod">
          <ac:chgData name="Bruna Schlichting" userId="02e6b0ba073f5fd9" providerId="LiveId" clId="{752EFC1A-3C03-433C-90A4-208ED515DD55}" dt="2021-05-01T22:20:42.372" v="2286" actId="313"/>
          <ac:spMkLst>
            <pc:docMk/>
            <pc:sldMk cId="3672505030" sldId="328"/>
            <ac:spMk id="3" creationId="{00000000-0000-0000-0000-000000000000}"/>
          </ac:spMkLst>
        </pc:spChg>
      </pc:sldChg>
      <pc:sldChg chg="modSp add mod">
        <pc:chgData name="Bruna Schlichting" userId="02e6b0ba073f5fd9" providerId="LiveId" clId="{752EFC1A-3C03-433C-90A4-208ED515DD55}" dt="2021-05-01T22:40:55.718" v="2566" actId="27636"/>
        <pc:sldMkLst>
          <pc:docMk/>
          <pc:sldMk cId="619196013" sldId="329"/>
        </pc:sldMkLst>
        <pc:spChg chg="mod">
          <ac:chgData name="Bruna Schlichting" userId="02e6b0ba073f5fd9" providerId="LiveId" clId="{752EFC1A-3C03-433C-90A4-208ED515DD55}" dt="2021-05-01T22:40:55.718" v="2566" actId="27636"/>
          <ac:spMkLst>
            <pc:docMk/>
            <pc:sldMk cId="619196013" sldId="329"/>
            <ac:spMk id="3" creationId="{00000000-0000-0000-0000-000000000000}"/>
          </ac:spMkLst>
        </pc:spChg>
      </pc:sldChg>
      <pc:sldChg chg="modSp add mod">
        <pc:chgData name="Bruna Schlichting" userId="02e6b0ba073f5fd9" providerId="LiveId" clId="{752EFC1A-3C03-433C-90A4-208ED515DD55}" dt="2021-05-01T22:41:23.533" v="2571" actId="27636"/>
        <pc:sldMkLst>
          <pc:docMk/>
          <pc:sldMk cId="890460139" sldId="330"/>
        </pc:sldMkLst>
        <pc:spChg chg="mod">
          <ac:chgData name="Bruna Schlichting" userId="02e6b0ba073f5fd9" providerId="LiveId" clId="{752EFC1A-3C03-433C-90A4-208ED515DD55}" dt="2021-05-01T22:41:23.533" v="2571" actId="27636"/>
          <ac:spMkLst>
            <pc:docMk/>
            <pc:sldMk cId="890460139" sldId="330"/>
            <ac:spMk id="3" creationId="{00000000-0000-0000-0000-000000000000}"/>
          </ac:spMkLst>
        </pc:spChg>
      </pc:sldChg>
      <pc:sldChg chg="modSp add mod">
        <pc:chgData name="Bruna Schlichting" userId="02e6b0ba073f5fd9" providerId="LiveId" clId="{752EFC1A-3C03-433C-90A4-208ED515DD55}" dt="2021-05-01T22:41:52.315" v="2576" actId="27636"/>
        <pc:sldMkLst>
          <pc:docMk/>
          <pc:sldMk cId="3413230933" sldId="331"/>
        </pc:sldMkLst>
        <pc:spChg chg="mod">
          <ac:chgData name="Bruna Schlichting" userId="02e6b0ba073f5fd9" providerId="LiveId" clId="{752EFC1A-3C03-433C-90A4-208ED515DD55}" dt="2021-05-01T22:41:52.315" v="2576" actId="27636"/>
          <ac:spMkLst>
            <pc:docMk/>
            <pc:sldMk cId="3413230933" sldId="331"/>
            <ac:spMk id="3" creationId="{00000000-0000-0000-0000-000000000000}"/>
          </ac:spMkLst>
        </pc:spChg>
      </pc:sldChg>
      <pc:sldChg chg="modSp add mod">
        <pc:chgData name="Bruna Schlichting" userId="02e6b0ba073f5fd9" providerId="LiveId" clId="{752EFC1A-3C03-433C-90A4-208ED515DD55}" dt="2021-05-01T22:42:22.727" v="2582" actId="27636"/>
        <pc:sldMkLst>
          <pc:docMk/>
          <pc:sldMk cId="1156581987" sldId="332"/>
        </pc:sldMkLst>
        <pc:spChg chg="mod">
          <ac:chgData name="Bruna Schlichting" userId="02e6b0ba073f5fd9" providerId="LiveId" clId="{752EFC1A-3C03-433C-90A4-208ED515DD55}" dt="2021-05-01T22:42:22.727" v="2582" actId="27636"/>
          <ac:spMkLst>
            <pc:docMk/>
            <pc:sldMk cId="1156581987" sldId="332"/>
            <ac:spMk id="3" creationId="{00000000-0000-0000-0000-000000000000}"/>
          </ac:spMkLst>
        </pc:spChg>
      </pc:sldChg>
      <pc:sldChg chg="modSp add mod">
        <pc:chgData name="Bruna Schlichting" userId="02e6b0ba073f5fd9" providerId="LiveId" clId="{752EFC1A-3C03-433C-90A4-208ED515DD55}" dt="2021-05-01T22:42:47.469" v="2587" actId="27636"/>
        <pc:sldMkLst>
          <pc:docMk/>
          <pc:sldMk cId="2137326955" sldId="333"/>
        </pc:sldMkLst>
        <pc:spChg chg="mod">
          <ac:chgData name="Bruna Schlichting" userId="02e6b0ba073f5fd9" providerId="LiveId" clId="{752EFC1A-3C03-433C-90A4-208ED515DD55}" dt="2021-05-01T22:42:47.469" v="2587" actId="27636"/>
          <ac:spMkLst>
            <pc:docMk/>
            <pc:sldMk cId="2137326955" sldId="333"/>
            <ac:spMk id="3" creationId="{00000000-0000-0000-0000-000000000000}"/>
          </ac:spMkLst>
        </pc:spChg>
      </pc:sldChg>
      <pc:sldChg chg="modSp add mod">
        <pc:chgData name="Bruna Schlichting" userId="02e6b0ba073f5fd9" providerId="LiveId" clId="{752EFC1A-3C03-433C-90A4-208ED515DD55}" dt="2021-05-01T22:43:06.518" v="2592" actId="27636"/>
        <pc:sldMkLst>
          <pc:docMk/>
          <pc:sldMk cId="1939797200" sldId="334"/>
        </pc:sldMkLst>
        <pc:spChg chg="mod">
          <ac:chgData name="Bruna Schlichting" userId="02e6b0ba073f5fd9" providerId="LiveId" clId="{752EFC1A-3C03-433C-90A4-208ED515DD55}" dt="2021-05-01T22:43:06.518" v="2592" actId="27636"/>
          <ac:spMkLst>
            <pc:docMk/>
            <pc:sldMk cId="1939797200" sldId="334"/>
            <ac:spMk id="3" creationId="{00000000-0000-0000-0000-000000000000}"/>
          </ac:spMkLst>
        </pc:spChg>
      </pc:sldChg>
    </pc:docChg>
  </pc:docChgLst>
  <pc:docChgLst>
    <pc:chgData name="Bruna Schlichting" userId="02e6b0ba073f5fd9" providerId="LiveId" clId="{AD450181-025C-4808-9596-8DDE2F0A6A67}"/>
    <pc:docChg chg="undo custSel addSld delSld modSld sldOrd">
      <pc:chgData name="Bruna Schlichting" userId="02e6b0ba073f5fd9" providerId="LiveId" clId="{AD450181-025C-4808-9596-8DDE2F0A6A67}" dt="2021-05-03T14:27:13.774" v="1735" actId="27636"/>
      <pc:docMkLst>
        <pc:docMk/>
      </pc:docMkLst>
      <pc:sldChg chg="modSp mod">
        <pc:chgData name="Bruna Schlichting" userId="02e6b0ba073f5fd9" providerId="LiveId" clId="{AD450181-025C-4808-9596-8DDE2F0A6A67}" dt="2021-05-03T12:51:06.098" v="487" actId="27636"/>
        <pc:sldMkLst>
          <pc:docMk/>
          <pc:sldMk cId="3423071024" sldId="274"/>
        </pc:sldMkLst>
        <pc:spChg chg="mod">
          <ac:chgData name="Bruna Schlichting" userId="02e6b0ba073f5fd9" providerId="LiveId" clId="{AD450181-025C-4808-9596-8DDE2F0A6A67}" dt="2021-05-03T12:51:06.098" v="487" actId="27636"/>
          <ac:spMkLst>
            <pc:docMk/>
            <pc:sldMk cId="3423071024" sldId="274"/>
            <ac:spMk id="3" creationId="{00000000-0000-0000-0000-000000000000}"/>
          </ac:spMkLst>
        </pc:spChg>
      </pc:sldChg>
      <pc:sldChg chg="del">
        <pc:chgData name="Bruna Schlichting" userId="02e6b0ba073f5fd9" providerId="LiveId" clId="{AD450181-025C-4808-9596-8DDE2F0A6A67}" dt="2021-05-03T14:20:50.256" v="1682" actId="47"/>
        <pc:sldMkLst>
          <pc:docMk/>
          <pc:sldMk cId="1996824693" sldId="277"/>
        </pc:sldMkLst>
      </pc:sldChg>
      <pc:sldChg chg="modSp mod">
        <pc:chgData name="Bruna Schlichting" userId="02e6b0ba073f5fd9" providerId="LiveId" clId="{AD450181-025C-4808-9596-8DDE2F0A6A67}" dt="2021-05-03T14:14:21.443" v="1635" actId="20577"/>
        <pc:sldMkLst>
          <pc:docMk/>
          <pc:sldMk cId="3004464303" sldId="279"/>
        </pc:sldMkLst>
        <pc:spChg chg="mod">
          <ac:chgData name="Bruna Schlichting" userId="02e6b0ba073f5fd9" providerId="LiveId" clId="{AD450181-025C-4808-9596-8DDE2F0A6A67}" dt="2021-05-03T14:12:57.222" v="1622" actId="1076"/>
          <ac:spMkLst>
            <pc:docMk/>
            <pc:sldMk cId="3004464303" sldId="279"/>
            <ac:spMk id="2" creationId="{00000000-0000-0000-0000-000000000000}"/>
          </ac:spMkLst>
        </pc:spChg>
        <pc:spChg chg="mod">
          <ac:chgData name="Bruna Schlichting" userId="02e6b0ba073f5fd9" providerId="LiveId" clId="{AD450181-025C-4808-9596-8DDE2F0A6A67}" dt="2021-05-03T14:14:21.443" v="1635" actId="20577"/>
          <ac:spMkLst>
            <pc:docMk/>
            <pc:sldMk cId="3004464303" sldId="279"/>
            <ac:spMk id="3" creationId="{00000000-0000-0000-0000-000000000000}"/>
          </ac:spMkLst>
        </pc:spChg>
      </pc:sldChg>
      <pc:sldChg chg="modSp mod ord">
        <pc:chgData name="Bruna Schlichting" userId="02e6b0ba073f5fd9" providerId="LiveId" clId="{AD450181-025C-4808-9596-8DDE2F0A6A67}" dt="2021-05-03T13:46:47.318" v="1226" actId="20577"/>
        <pc:sldMkLst>
          <pc:docMk/>
          <pc:sldMk cId="447742254" sldId="285"/>
        </pc:sldMkLst>
        <pc:spChg chg="mod">
          <ac:chgData name="Bruna Schlichting" userId="02e6b0ba073f5fd9" providerId="LiveId" clId="{AD450181-025C-4808-9596-8DDE2F0A6A67}" dt="2021-05-03T13:25:24.666" v="515" actId="2711"/>
          <ac:spMkLst>
            <pc:docMk/>
            <pc:sldMk cId="447742254" sldId="285"/>
            <ac:spMk id="2" creationId="{00000000-0000-0000-0000-000000000000}"/>
          </ac:spMkLst>
        </pc:spChg>
        <pc:spChg chg="mod">
          <ac:chgData name="Bruna Schlichting" userId="02e6b0ba073f5fd9" providerId="LiveId" clId="{AD450181-025C-4808-9596-8DDE2F0A6A67}" dt="2021-05-03T13:46:47.318" v="1226" actId="20577"/>
          <ac:spMkLst>
            <pc:docMk/>
            <pc:sldMk cId="447742254" sldId="285"/>
            <ac:spMk id="3" creationId="{00000000-0000-0000-0000-000000000000}"/>
          </ac:spMkLst>
        </pc:spChg>
      </pc:sldChg>
      <pc:sldChg chg="del">
        <pc:chgData name="Bruna Schlichting" userId="02e6b0ba073f5fd9" providerId="LiveId" clId="{AD450181-025C-4808-9596-8DDE2F0A6A67}" dt="2021-05-03T13:23:53.773" v="512" actId="2696"/>
        <pc:sldMkLst>
          <pc:docMk/>
          <pc:sldMk cId="2963727504" sldId="286"/>
        </pc:sldMkLst>
      </pc:sldChg>
      <pc:sldChg chg="modSp mod">
        <pc:chgData name="Bruna Schlichting" userId="02e6b0ba073f5fd9" providerId="LiveId" clId="{AD450181-025C-4808-9596-8DDE2F0A6A67}" dt="2021-05-03T13:23:39.486" v="511" actId="27636"/>
        <pc:sldMkLst>
          <pc:docMk/>
          <pc:sldMk cId="291043067" sldId="287"/>
        </pc:sldMkLst>
        <pc:spChg chg="mod">
          <ac:chgData name="Bruna Schlichting" userId="02e6b0ba073f5fd9" providerId="LiveId" clId="{AD450181-025C-4808-9596-8DDE2F0A6A67}" dt="2021-05-03T13:21:56.451" v="492" actId="1076"/>
          <ac:spMkLst>
            <pc:docMk/>
            <pc:sldMk cId="291043067" sldId="287"/>
            <ac:spMk id="2" creationId="{00000000-0000-0000-0000-000000000000}"/>
          </ac:spMkLst>
        </pc:spChg>
        <pc:spChg chg="mod">
          <ac:chgData name="Bruna Schlichting" userId="02e6b0ba073f5fd9" providerId="LiveId" clId="{AD450181-025C-4808-9596-8DDE2F0A6A67}" dt="2021-05-03T13:23:39.486" v="511" actId="27636"/>
          <ac:spMkLst>
            <pc:docMk/>
            <pc:sldMk cId="291043067" sldId="287"/>
            <ac:spMk id="3" creationId="{00000000-0000-0000-0000-000000000000}"/>
          </ac:spMkLst>
        </pc:spChg>
      </pc:sldChg>
      <pc:sldChg chg="modSp mod">
        <pc:chgData name="Bruna Schlichting" userId="02e6b0ba073f5fd9" providerId="LiveId" clId="{AD450181-025C-4808-9596-8DDE2F0A6A67}" dt="2021-05-03T13:51:35.670" v="1437" actId="113"/>
        <pc:sldMkLst>
          <pc:docMk/>
          <pc:sldMk cId="1989980780" sldId="288"/>
        </pc:sldMkLst>
        <pc:spChg chg="mod">
          <ac:chgData name="Bruna Schlichting" userId="02e6b0ba073f5fd9" providerId="LiveId" clId="{AD450181-025C-4808-9596-8DDE2F0A6A67}" dt="2021-05-03T13:47:57.499" v="1228" actId="1076"/>
          <ac:spMkLst>
            <pc:docMk/>
            <pc:sldMk cId="1989980780" sldId="288"/>
            <ac:spMk id="2" creationId="{00000000-0000-0000-0000-000000000000}"/>
          </ac:spMkLst>
        </pc:spChg>
        <pc:spChg chg="mod">
          <ac:chgData name="Bruna Schlichting" userId="02e6b0ba073f5fd9" providerId="LiveId" clId="{AD450181-025C-4808-9596-8DDE2F0A6A67}" dt="2021-05-03T13:51:35.670" v="1437" actId="113"/>
          <ac:spMkLst>
            <pc:docMk/>
            <pc:sldMk cId="1989980780" sldId="288"/>
            <ac:spMk id="3" creationId="{00000000-0000-0000-0000-000000000000}"/>
          </ac:spMkLst>
        </pc:spChg>
      </pc:sldChg>
      <pc:sldChg chg="modSp mod">
        <pc:chgData name="Bruna Schlichting" userId="02e6b0ba073f5fd9" providerId="LiveId" clId="{AD450181-025C-4808-9596-8DDE2F0A6A67}" dt="2021-05-03T14:24:17.502" v="1687" actId="123"/>
        <pc:sldMkLst>
          <pc:docMk/>
          <pc:sldMk cId="230809525" sldId="289"/>
        </pc:sldMkLst>
        <pc:spChg chg="mod">
          <ac:chgData name="Bruna Schlichting" userId="02e6b0ba073f5fd9" providerId="LiveId" clId="{AD450181-025C-4808-9596-8DDE2F0A6A67}" dt="2021-05-03T14:20:46.255" v="1681" actId="1076"/>
          <ac:spMkLst>
            <pc:docMk/>
            <pc:sldMk cId="230809525" sldId="289"/>
            <ac:spMk id="2" creationId="{00000000-0000-0000-0000-000000000000}"/>
          </ac:spMkLst>
        </pc:spChg>
        <pc:spChg chg="mod">
          <ac:chgData name="Bruna Schlichting" userId="02e6b0ba073f5fd9" providerId="LiveId" clId="{AD450181-025C-4808-9596-8DDE2F0A6A67}" dt="2021-05-03T14:24:17.502" v="1687" actId="123"/>
          <ac:spMkLst>
            <pc:docMk/>
            <pc:sldMk cId="230809525" sldId="289"/>
            <ac:spMk id="3" creationId="{00000000-0000-0000-0000-000000000000}"/>
          </ac:spMkLst>
        </pc:spChg>
      </pc:sldChg>
      <pc:sldChg chg="del">
        <pc:chgData name="Bruna Schlichting" userId="02e6b0ba073f5fd9" providerId="LiveId" clId="{AD450181-025C-4808-9596-8DDE2F0A6A67}" dt="2021-05-03T14:20:51.224" v="1683" actId="47"/>
        <pc:sldMkLst>
          <pc:docMk/>
          <pc:sldMk cId="2259120767" sldId="291"/>
        </pc:sldMkLst>
      </pc:sldChg>
      <pc:sldChg chg="modSp mod">
        <pc:chgData name="Bruna Schlichting" userId="02e6b0ba073f5fd9" providerId="LiveId" clId="{AD450181-025C-4808-9596-8DDE2F0A6A67}" dt="2021-05-03T12:16:46.155" v="17" actId="313"/>
        <pc:sldMkLst>
          <pc:docMk/>
          <pc:sldMk cId="3001268973" sldId="309"/>
        </pc:sldMkLst>
        <pc:spChg chg="mod">
          <ac:chgData name="Bruna Schlichting" userId="02e6b0ba073f5fd9" providerId="LiveId" clId="{AD450181-025C-4808-9596-8DDE2F0A6A67}" dt="2021-05-03T12:16:46.155" v="17" actId="313"/>
          <ac:spMkLst>
            <pc:docMk/>
            <pc:sldMk cId="3001268973" sldId="309"/>
            <ac:spMk id="3" creationId="{00000000-0000-0000-0000-000000000000}"/>
          </ac:spMkLst>
        </pc:spChg>
      </pc:sldChg>
      <pc:sldChg chg="modSp mod">
        <pc:chgData name="Bruna Schlichting" userId="02e6b0ba073f5fd9" providerId="LiveId" clId="{AD450181-025C-4808-9596-8DDE2F0A6A67}" dt="2021-05-03T12:20:13.142" v="55" actId="113"/>
        <pc:sldMkLst>
          <pc:docMk/>
          <pc:sldMk cId="2317690182" sldId="315"/>
        </pc:sldMkLst>
        <pc:spChg chg="mod">
          <ac:chgData name="Bruna Schlichting" userId="02e6b0ba073f5fd9" providerId="LiveId" clId="{AD450181-025C-4808-9596-8DDE2F0A6A67}" dt="2021-05-03T12:20:13.142" v="55" actId="113"/>
          <ac:spMkLst>
            <pc:docMk/>
            <pc:sldMk cId="2317690182" sldId="315"/>
            <ac:spMk id="3" creationId="{00000000-0000-0000-0000-000000000000}"/>
          </ac:spMkLst>
        </pc:spChg>
      </pc:sldChg>
      <pc:sldChg chg="modSp mod">
        <pc:chgData name="Bruna Schlichting" userId="02e6b0ba073f5fd9" providerId="LiveId" clId="{AD450181-025C-4808-9596-8DDE2F0A6A67}" dt="2021-05-03T12:22:56.901" v="82" actId="20577"/>
        <pc:sldMkLst>
          <pc:docMk/>
          <pc:sldMk cId="1986641927" sldId="316"/>
        </pc:sldMkLst>
        <pc:spChg chg="mod">
          <ac:chgData name="Bruna Schlichting" userId="02e6b0ba073f5fd9" providerId="LiveId" clId="{AD450181-025C-4808-9596-8DDE2F0A6A67}" dt="2021-05-03T12:22:56.901" v="82" actId="20577"/>
          <ac:spMkLst>
            <pc:docMk/>
            <pc:sldMk cId="1986641927" sldId="316"/>
            <ac:spMk id="3" creationId="{00000000-0000-0000-0000-000000000000}"/>
          </ac:spMkLst>
        </pc:spChg>
      </pc:sldChg>
      <pc:sldChg chg="modSp mod">
        <pc:chgData name="Bruna Schlichting" userId="02e6b0ba073f5fd9" providerId="LiveId" clId="{AD450181-025C-4808-9596-8DDE2F0A6A67}" dt="2021-05-03T12:31:37.411" v="178" actId="255"/>
        <pc:sldMkLst>
          <pc:docMk/>
          <pc:sldMk cId="856149849" sldId="321"/>
        </pc:sldMkLst>
        <pc:spChg chg="mod">
          <ac:chgData name="Bruna Schlichting" userId="02e6b0ba073f5fd9" providerId="LiveId" clId="{AD450181-025C-4808-9596-8DDE2F0A6A67}" dt="2021-05-03T12:31:37.411" v="178" actId="255"/>
          <ac:spMkLst>
            <pc:docMk/>
            <pc:sldMk cId="856149849" sldId="321"/>
            <ac:spMk id="2" creationId="{00000000-0000-0000-0000-000000000000}"/>
          </ac:spMkLst>
        </pc:spChg>
      </pc:sldChg>
      <pc:sldChg chg="modSp mod ord">
        <pc:chgData name="Bruna Schlichting" userId="02e6b0ba073f5fd9" providerId="LiveId" clId="{AD450181-025C-4808-9596-8DDE2F0A6A67}" dt="2021-05-03T13:30:27.041" v="616"/>
        <pc:sldMkLst>
          <pc:docMk/>
          <pc:sldMk cId="619196013" sldId="329"/>
        </pc:sldMkLst>
        <pc:spChg chg="mod">
          <ac:chgData name="Bruna Schlichting" userId="02e6b0ba073f5fd9" providerId="LiveId" clId="{AD450181-025C-4808-9596-8DDE2F0A6A67}" dt="2021-05-03T13:26:45.463" v="547" actId="1076"/>
          <ac:spMkLst>
            <pc:docMk/>
            <pc:sldMk cId="619196013" sldId="329"/>
            <ac:spMk id="2" creationId="{00000000-0000-0000-0000-000000000000}"/>
          </ac:spMkLst>
        </pc:spChg>
        <pc:spChg chg="mod">
          <ac:chgData name="Bruna Schlichting" userId="02e6b0ba073f5fd9" providerId="LiveId" clId="{AD450181-025C-4808-9596-8DDE2F0A6A67}" dt="2021-05-03T13:27:47.632" v="559" actId="20577"/>
          <ac:spMkLst>
            <pc:docMk/>
            <pc:sldMk cId="619196013" sldId="329"/>
            <ac:spMk id="3" creationId="{00000000-0000-0000-0000-000000000000}"/>
          </ac:spMkLst>
        </pc:spChg>
      </pc:sldChg>
      <pc:sldChg chg="modSp mod">
        <pc:chgData name="Bruna Schlichting" userId="02e6b0ba073f5fd9" providerId="LiveId" clId="{AD450181-025C-4808-9596-8DDE2F0A6A67}" dt="2021-05-03T13:32:58.544" v="657" actId="6549"/>
        <pc:sldMkLst>
          <pc:docMk/>
          <pc:sldMk cId="890460139" sldId="330"/>
        </pc:sldMkLst>
        <pc:spChg chg="mod">
          <ac:chgData name="Bruna Schlichting" userId="02e6b0ba073f5fd9" providerId="LiveId" clId="{AD450181-025C-4808-9596-8DDE2F0A6A67}" dt="2021-05-03T13:28:40.321" v="569" actId="403"/>
          <ac:spMkLst>
            <pc:docMk/>
            <pc:sldMk cId="890460139" sldId="330"/>
            <ac:spMk id="2" creationId="{00000000-0000-0000-0000-000000000000}"/>
          </ac:spMkLst>
        </pc:spChg>
        <pc:spChg chg="mod">
          <ac:chgData name="Bruna Schlichting" userId="02e6b0ba073f5fd9" providerId="LiveId" clId="{AD450181-025C-4808-9596-8DDE2F0A6A67}" dt="2021-05-03T13:32:58.544" v="657" actId="6549"/>
          <ac:spMkLst>
            <pc:docMk/>
            <pc:sldMk cId="890460139" sldId="330"/>
            <ac:spMk id="3" creationId="{00000000-0000-0000-0000-000000000000}"/>
          </ac:spMkLst>
        </pc:spChg>
      </pc:sldChg>
      <pc:sldChg chg="modSp mod">
        <pc:chgData name="Bruna Schlichting" userId="02e6b0ba073f5fd9" providerId="LiveId" clId="{AD450181-025C-4808-9596-8DDE2F0A6A67}" dt="2021-05-03T13:33:32.716" v="662" actId="27636"/>
        <pc:sldMkLst>
          <pc:docMk/>
          <pc:sldMk cId="3413230933" sldId="331"/>
        </pc:sldMkLst>
        <pc:spChg chg="mod">
          <ac:chgData name="Bruna Schlichting" userId="02e6b0ba073f5fd9" providerId="LiveId" clId="{AD450181-025C-4808-9596-8DDE2F0A6A67}" dt="2021-05-03T13:30:46.774" v="620" actId="1076"/>
          <ac:spMkLst>
            <pc:docMk/>
            <pc:sldMk cId="3413230933" sldId="331"/>
            <ac:spMk id="2" creationId="{00000000-0000-0000-0000-000000000000}"/>
          </ac:spMkLst>
        </pc:spChg>
        <pc:spChg chg="mod">
          <ac:chgData name="Bruna Schlichting" userId="02e6b0ba073f5fd9" providerId="LiveId" clId="{AD450181-025C-4808-9596-8DDE2F0A6A67}" dt="2021-05-03T13:33:32.716" v="662" actId="27636"/>
          <ac:spMkLst>
            <pc:docMk/>
            <pc:sldMk cId="3413230933" sldId="331"/>
            <ac:spMk id="3" creationId="{00000000-0000-0000-0000-000000000000}"/>
          </ac:spMkLst>
        </pc:spChg>
      </pc:sldChg>
      <pc:sldChg chg="modSp mod">
        <pc:chgData name="Bruna Schlichting" userId="02e6b0ba073f5fd9" providerId="LiveId" clId="{AD450181-025C-4808-9596-8DDE2F0A6A67}" dt="2021-05-03T13:35:58.837" v="703" actId="113"/>
        <pc:sldMkLst>
          <pc:docMk/>
          <pc:sldMk cId="1156581987" sldId="332"/>
        </pc:sldMkLst>
        <pc:spChg chg="mod">
          <ac:chgData name="Bruna Schlichting" userId="02e6b0ba073f5fd9" providerId="LiveId" clId="{AD450181-025C-4808-9596-8DDE2F0A6A67}" dt="2021-05-03T13:33:46.667" v="665" actId="1076"/>
          <ac:spMkLst>
            <pc:docMk/>
            <pc:sldMk cId="1156581987" sldId="332"/>
            <ac:spMk id="2" creationId="{00000000-0000-0000-0000-000000000000}"/>
          </ac:spMkLst>
        </pc:spChg>
        <pc:spChg chg="mod">
          <ac:chgData name="Bruna Schlichting" userId="02e6b0ba073f5fd9" providerId="LiveId" clId="{AD450181-025C-4808-9596-8DDE2F0A6A67}" dt="2021-05-03T13:35:58.837" v="703" actId="113"/>
          <ac:spMkLst>
            <pc:docMk/>
            <pc:sldMk cId="1156581987" sldId="332"/>
            <ac:spMk id="3" creationId="{00000000-0000-0000-0000-000000000000}"/>
          </ac:spMkLst>
        </pc:spChg>
      </pc:sldChg>
      <pc:sldChg chg="modSp mod">
        <pc:chgData name="Bruna Schlichting" userId="02e6b0ba073f5fd9" providerId="LiveId" clId="{AD450181-025C-4808-9596-8DDE2F0A6A67}" dt="2021-05-03T13:40:21.037" v="1035" actId="20577"/>
        <pc:sldMkLst>
          <pc:docMk/>
          <pc:sldMk cId="2137326955" sldId="333"/>
        </pc:sldMkLst>
        <pc:spChg chg="mod">
          <ac:chgData name="Bruna Schlichting" userId="02e6b0ba073f5fd9" providerId="LiveId" clId="{AD450181-025C-4808-9596-8DDE2F0A6A67}" dt="2021-05-03T13:36:12.257" v="710" actId="1076"/>
          <ac:spMkLst>
            <pc:docMk/>
            <pc:sldMk cId="2137326955" sldId="333"/>
            <ac:spMk id="2" creationId="{00000000-0000-0000-0000-000000000000}"/>
          </ac:spMkLst>
        </pc:spChg>
        <pc:spChg chg="mod">
          <ac:chgData name="Bruna Schlichting" userId="02e6b0ba073f5fd9" providerId="LiveId" clId="{AD450181-025C-4808-9596-8DDE2F0A6A67}" dt="2021-05-03T13:40:21.037" v="1035" actId="20577"/>
          <ac:spMkLst>
            <pc:docMk/>
            <pc:sldMk cId="2137326955" sldId="333"/>
            <ac:spMk id="3" creationId="{00000000-0000-0000-0000-000000000000}"/>
          </ac:spMkLst>
        </pc:spChg>
      </pc:sldChg>
      <pc:sldChg chg="modSp mod">
        <pc:chgData name="Bruna Schlichting" userId="02e6b0ba073f5fd9" providerId="LiveId" clId="{AD450181-025C-4808-9596-8DDE2F0A6A67}" dt="2021-05-03T13:46:29.700" v="1224" actId="113"/>
        <pc:sldMkLst>
          <pc:docMk/>
          <pc:sldMk cId="1939797200" sldId="334"/>
        </pc:sldMkLst>
        <pc:spChg chg="mod">
          <ac:chgData name="Bruna Schlichting" userId="02e6b0ba073f5fd9" providerId="LiveId" clId="{AD450181-025C-4808-9596-8DDE2F0A6A67}" dt="2021-05-03T13:40:32.342" v="1037" actId="1076"/>
          <ac:spMkLst>
            <pc:docMk/>
            <pc:sldMk cId="1939797200" sldId="334"/>
            <ac:spMk id="2" creationId="{00000000-0000-0000-0000-000000000000}"/>
          </ac:spMkLst>
        </pc:spChg>
        <pc:spChg chg="mod">
          <ac:chgData name="Bruna Schlichting" userId="02e6b0ba073f5fd9" providerId="LiveId" clId="{AD450181-025C-4808-9596-8DDE2F0A6A67}" dt="2021-05-03T13:46:29.700" v="1224" actId="113"/>
          <ac:spMkLst>
            <pc:docMk/>
            <pc:sldMk cId="1939797200" sldId="334"/>
            <ac:spMk id="3" creationId="{00000000-0000-0000-0000-000000000000}"/>
          </ac:spMkLst>
        </pc:spChg>
      </pc:sldChg>
      <pc:sldChg chg="addSp delSp modSp add mod">
        <pc:chgData name="Bruna Schlichting" userId="02e6b0ba073f5fd9" providerId="LiveId" clId="{AD450181-025C-4808-9596-8DDE2F0A6A67}" dt="2021-05-03T12:19:52.123" v="54" actId="27636"/>
        <pc:sldMkLst>
          <pc:docMk/>
          <pc:sldMk cId="206700983" sldId="335"/>
        </pc:sldMkLst>
        <pc:spChg chg="mod">
          <ac:chgData name="Bruna Schlichting" userId="02e6b0ba073f5fd9" providerId="LiveId" clId="{AD450181-025C-4808-9596-8DDE2F0A6A67}" dt="2021-05-03T12:19:52.123" v="54" actId="27636"/>
          <ac:spMkLst>
            <pc:docMk/>
            <pc:sldMk cId="206700983" sldId="335"/>
            <ac:spMk id="3" creationId="{00000000-0000-0000-0000-000000000000}"/>
          </ac:spMkLst>
        </pc:spChg>
        <pc:spChg chg="add del mod">
          <ac:chgData name="Bruna Schlichting" userId="02e6b0ba073f5fd9" providerId="LiveId" clId="{AD450181-025C-4808-9596-8DDE2F0A6A67}" dt="2021-05-03T12:16:41.917" v="16" actId="478"/>
          <ac:spMkLst>
            <pc:docMk/>
            <pc:sldMk cId="206700983" sldId="335"/>
            <ac:spMk id="5" creationId="{8F7900AE-6D3B-4F79-B75C-D44951AF4A9B}"/>
          </ac:spMkLst>
        </pc:spChg>
        <pc:graphicFrameChg chg="add del mod">
          <ac:chgData name="Bruna Schlichting" userId="02e6b0ba073f5fd9" providerId="LiveId" clId="{AD450181-025C-4808-9596-8DDE2F0A6A67}" dt="2021-05-03T12:16:41.917" v="16" actId="478"/>
          <ac:graphicFrameMkLst>
            <pc:docMk/>
            <pc:sldMk cId="206700983" sldId="335"/>
            <ac:graphicFrameMk id="4" creationId="{2C82E5E7-983C-4490-BD10-62EC02D1B000}"/>
          </ac:graphicFrameMkLst>
        </pc:graphicFrameChg>
      </pc:sldChg>
      <pc:sldChg chg="modSp add mod">
        <pc:chgData name="Bruna Schlichting" userId="02e6b0ba073f5fd9" providerId="LiveId" clId="{AD450181-025C-4808-9596-8DDE2F0A6A67}" dt="2021-05-03T12:26:39.003" v="173" actId="6549"/>
        <pc:sldMkLst>
          <pc:docMk/>
          <pc:sldMk cId="1399623404" sldId="336"/>
        </pc:sldMkLst>
        <pc:spChg chg="mod">
          <ac:chgData name="Bruna Schlichting" userId="02e6b0ba073f5fd9" providerId="LiveId" clId="{AD450181-025C-4808-9596-8DDE2F0A6A67}" dt="2021-05-03T12:26:39.003" v="173" actId="6549"/>
          <ac:spMkLst>
            <pc:docMk/>
            <pc:sldMk cId="1399623404" sldId="336"/>
            <ac:spMk id="3" creationId="{00000000-0000-0000-0000-000000000000}"/>
          </ac:spMkLst>
        </pc:spChg>
      </pc:sldChg>
      <pc:sldChg chg="modSp add mod">
        <pc:chgData name="Bruna Schlichting" userId="02e6b0ba073f5fd9" providerId="LiveId" clId="{AD450181-025C-4808-9596-8DDE2F0A6A67}" dt="2021-05-03T12:48:30.033" v="482" actId="14100"/>
        <pc:sldMkLst>
          <pc:docMk/>
          <pc:sldMk cId="1402471263" sldId="337"/>
        </pc:sldMkLst>
        <pc:spChg chg="mod">
          <ac:chgData name="Bruna Schlichting" userId="02e6b0ba073f5fd9" providerId="LiveId" clId="{AD450181-025C-4808-9596-8DDE2F0A6A67}" dt="2021-05-03T12:39:59.953" v="331" actId="1076"/>
          <ac:spMkLst>
            <pc:docMk/>
            <pc:sldMk cId="1402471263" sldId="337"/>
            <ac:spMk id="2" creationId="{00000000-0000-0000-0000-000000000000}"/>
          </ac:spMkLst>
        </pc:spChg>
        <pc:spChg chg="mod">
          <ac:chgData name="Bruna Schlichting" userId="02e6b0ba073f5fd9" providerId="LiveId" clId="{AD450181-025C-4808-9596-8DDE2F0A6A67}" dt="2021-05-03T12:48:30.033" v="482" actId="14100"/>
          <ac:spMkLst>
            <pc:docMk/>
            <pc:sldMk cId="1402471263" sldId="337"/>
            <ac:spMk id="3" creationId="{00000000-0000-0000-0000-000000000000}"/>
          </ac:spMkLst>
        </pc:spChg>
      </pc:sldChg>
      <pc:sldChg chg="modSp add mod">
        <pc:chgData name="Bruna Schlichting" userId="02e6b0ba073f5fd9" providerId="LiveId" clId="{AD450181-025C-4808-9596-8DDE2F0A6A67}" dt="2021-05-03T14:09:36.794" v="1478" actId="2711"/>
        <pc:sldMkLst>
          <pc:docMk/>
          <pc:sldMk cId="1199374559" sldId="338"/>
        </pc:sldMkLst>
        <pc:spChg chg="mod">
          <ac:chgData name="Bruna Schlichting" userId="02e6b0ba073f5fd9" providerId="LiveId" clId="{AD450181-025C-4808-9596-8DDE2F0A6A67}" dt="2021-05-03T14:09:36.794" v="1478" actId="2711"/>
          <ac:spMkLst>
            <pc:docMk/>
            <pc:sldMk cId="1199374559" sldId="338"/>
            <ac:spMk id="3" creationId="{00000000-0000-0000-0000-000000000000}"/>
          </ac:spMkLst>
        </pc:spChg>
      </pc:sldChg>
      <pc:sldChg chg="modSp add mod">
        <pc:chgData name="Bruna Schlichting" userId="02e6b0ba073f5fd9" providerId="LiveId" clId="{AD450181-025C-4808-9596-8DDE2F0A6A67}" dt="2021-05-03T14:10:38.075" v="1486" actId="123"/>
        <pc:sldMkLst>
          <pc:docMk/>
          <pc:sldMk cId="2419182855" sldId="339"/>
        </pc:sldMkLst>
        <pc:spChg chg="mod">
          <ac:chgData name="Bruna Schlichting" userId="02e6b0ba073f5fd9" providerId="LiveId" clId="{AD450181-025C-4808-9596-8DDE2F0A6A67}" dt="2021-05-03T14:10:38.075" v="1486" actId="123"/>
          <ac:spMkLst>
            <pc:docMk/>
            <pc:sldMk cId="2419182855" sldId="339"/>
            <ac:spMk id="3" creationId="{00000000-0000-0000-0000-000000000000}"/>
          </ac:spMkLst>
        </pc:spChg>
      </pc:sldChg>
      <pc:sldChg chg="modSp add mod">
        <pc:chgData name="Bruna Schlichting" userId="02e6b0ba073f5fd9" providerId="LiveId" clId="{AD450181-025C-4808-9596-8DDE2F0A6A67}" dt="2021-05-03T14:12:47.856" v="1620" actId="1076"/>
        <pc:sldMkLst>
          <pc:docMk/>
          <pc:sldMk cId="3813877167" sldId="340"/>
        </pc:sldMkLst>
        <pc:spChg chg="mod">
          <ac:chgData name="Bruna Schlichting" userId="02e6b0ba073f5fd9" providerId="LiveId" clId="{AD450181-025C-4808-9596-8DDE2F0A6A67}" dt="2021-05-03T14:12:47.856" v="1620" actId="1076"/>
          <ac:spMkLst>
            <pc:docMk/>
            <pc:sldMk cId="3813877167" sldId="340"/>
            <ac:spMk id="3" creationId="{00000000-0000-0000-0000-000000000000}"/>
          </ac:spMkLst>
        </pc:spChg>
      </pc:sldChg>
      <pc:sldChg chg="modSp add mod">
        <pc:chgData name="Bruna Schlichting" userId="02e6b0ba073f5fd9" providerId="LiveId" clId="{AD450181-025C-4808-9596-8DDE2F0A6A67}" dt="2021-05-03T14:16:05.871" v="1679" actId="20577"/>
        <pc:sldMkLst>
          <pc:docMk/>
          <pc:sldMk cId="1061821416" sldId="341"/>
        </pc:sldMkLst>
        <pc:spChg chg="mod">
          <ac:chgData name="Bruna Schlichting" userId="02e6b0ba073f5fd9" providerId="LiveId" clId="{AD450181-025C-4808-9596-8DDE2F0A6A67}" dt="2021-05-03T14:16:05.871" v="1679" actId="20577"/>
          <ac:spMkLst>
            <pc:docMk/>
            <pc:sldMk cId="1061821416" sldId="341"/>
            <ac:spMk id="3" creationId="{00000000-0000-0000-0000-000000000000}"/>
          </ac:spMkLst>
        </pc:spChg>
      </pc:sldChg>
      <pc:sldChg chg="add">
        <pc:chgData name="Bruna Schlichting" userId="02e6b0ba073f5fd9" providerId="LiveId" clId="{AD450181-025C-4808-9596-8DDE2F0A6A67}" dt="2021-05-03T14:24:23.340" v="1688" actId="2890"/>
        <pc:sldMkLst>
          <pc:docMk/>
          <pc:sldMk cId="3826546828" sldId="342"/>
        </pc:sldMkLst>
      </pc:sldChg>
      <pc:sldChg chg="modSp add mod">
        <pc:chgData name="Bruna Schlichting" userId="02e6b0ba073f5fd9" providerId="LiveId" clId="{AD450181-025C-4808-9596-8DDE2F0A6A67}" dt="2021-05-03T14:24:54.425" v="1704" actId="108"/>
        <pc:sldMkLst>
          <pc:docMk/>
          <pc:sldMk cId="2307576247" sldId="343"/>
        </pc:sldMkLst>
        <pc:spChg chg="mod">
          <ac:chgData name="Bruna Schlichting" userId="02e6b0ba073f5fd9" providerId="LiveId" clId="{AD450181-025C-4808-9596-8DDE2F0A6A67}" dt="2021-05-03T14:24:54.425" v="1704" actId="108"/>
          <ac:spMkLst>
            <pc:docMk/>
            <pc:sldMk cId="2307576247" sldId="343"/>
            <ac:spMk id="3" creationId="{00000000-0000-0000-0000-000000000000}"/>
          </ac:spMkLst>
        </pc:spChg>
      </pc:sldChg>
      <pc:sldChg chg="modSp add mod">
        <pc:chgData name="Bruna Schlichting" userId="02e6b0ba073f5fd9" providerId="LiveId" clId="{AD450181-025C-4808-9596-8DDE2F0A6A67}" dt="2021-05-03T14:27:13.774" v="1735" actId="27636"/>
        <pc:sldMkLst>
          <pc:docMk/>
          <pc:sldMk cId="1115103728" sldId="344"/>
        </pc:sldMkLst>
        <pc:spChg chg="mod">
          <ac:chgData name="Bruna Schlichting" userId="02e6b0ba073f5fd9" providerId="LiveId" clId="{AD450181-025C-4808-9596-8DDE2F0A6A67}" dt="2021-05-03T14:27:13.774" v="1735" actId="27636"/>
          <ac:spMkLst>
            <pc:docMk/>
            <pc:sldMk cId="1115103728" sldId="344"/>
            <ac:spMk id="3" creationId="{00000000-0000-0000-0000-000000000000}"/>
          </ac:spMkLst>
        </pc:spChg>
      </pc:sldChg>
    </pc:docChg>
  </pc:docChgLst>
  <pc:docChgLst>
    <pc:chgData name="Bruna Schlichting" userId="02e6b0ba073f5fd9" providerId="LiveId" clId="{A51A4736-0E49-4A28-BDD1-6528BBD9F355}"/>
    <pc:docChg chg="undo custSel addSld delSld modSld sldOrd">
      <pc:chgData name="Bruna Schlichting" userId="02e6b0ba073f5fd9" providerId="LiveId" clId="{A51A4736-0E49-4A28-BDD1-6528BBD9F355}" dt="2021-03-16T23:45:59.269" v="1213" actId="2890"/>
      <pc:docMkLst>
        <pc:docMk/>
      </pc:docMkLst>
      <pc:sldChg chg="addSp delSp modSp mod setBg setClrOvrMap">
        <pc:chgData name="Bruna Schlichting" userId="02e6b0ba073f5fd9" providerId="LiveId" clId="{A51A4736-0E49-4A28-BDD1-6528BBD9F355}" dt="2021-03-16T21:58:26.903" v="19" actId="26606"/>
        <pc:sldMkLst>
          <pc:docMk/>
          <pc:sldMk cId="3319669091" sldId="257"/>
        </pc:sldMkLst>
        <pc:spChg chg="mod ord">
          <ac:chgData name="Bruna Schlichting" userId="02e6b0ba073f5fd9" providerId="LiveId" clId="{A51A4736-0E49-4A28-BDD1-6528BBD9F355}" dt="2021-03-16T21:58:26.903" v="19" actId="26606"/>
          <ac:spMkLst>
            <pc:docMk/>
            <pc:sldMk cId="3319669091" sldId="257"/>
            <ac:spMk id="3" creationId="{00000000-0000-0000-0000-000000000000}"/>
          </ac:spMkLst>
        </pc:spChg>
        <pc:spChg chg="del">
          <ac:chgData name="Bruna Schlichting" userId="02e6b0ba073f5fd9" providerId="LiveId" clId="{A51A4736-0E49-4A28-BDD1-6528BBD9F355}" dt="2021-03-16T21:58:05.800" v="13" actId="478"/>
          <ac:spMkLst>
            <pc:docMk/>
            <pc:sldMk cId="3319669091" sldId="257"/>
            <ac:spMk id="4" creationId="{00000000-0000-0000-0000-000000000000}"/>
          </ac:spMkLst>
        </pc:spChg>
        <pc:spChg chg="add del">
          <ac:chgData name="Bruna Schlichting" userId="02e6b0ba073f5fd9" providerId="LiveId" clId="{A51A4736-0E49-4A28-BDD1-6528BBD9F355}" dt="2021-03-16T21:58:26.903" v="19" actId="26606"/>
          <ac:spMkLst>
            <pc:docMk/>
            <pc:sldMk cId="3319669091" sldId="257"/>
            <ac:spMk id="71" creationId="{0671A8AE-40A1-4631-A6B8-581AFF065482}"/>
          </ac:spMkLst>
        </pc:spChg>
        <pc:spChg chg="add del">
          <ac:chgData name="Bruna Schlichting" userId="02e6b0ba073f5fd9" providerId="LiveId" clId="{A51A4736-0E49-4A28-BDD1-6528BBD9F355}" dt="2021-03-16T21:58:26.903" v="19" actId="26606"/>
          <ac:spMkLst>
            <pc:docMk/>
            <pc:sldMk cId="3319669091" sldId="257"/>
            <ac:spMk id="73" creationId="{AB58EF07-17C2-48CF-ABB0-EEF1F17CB8F0}"/>
          </ac:spMkLst>
        </pc:spChg>
        <pc:spChg chg="add del">
          <ac:chgData name="Bruna Schlichting" userId="02e6b0ba073f5fd9" providerId="LiveId" clId="{A51A4736-0E49-4A28-BDD1-6528BBD9F355}" dt="2021-03-16T21:58:26.903" v="19" actId="26606"/>
          <ac:spMkLst>
            <pc:docMk/>
            <pc:sldMk cId="3319669091" sldId="257"/>
            <ac:spMk id="75" creationId="{AF2F604E-43BE-4DC3-B983-E071523364F8}"/>
          </ac:spMkLst>
        </pc:spChg>
        <pc:spChg chg="add del">
          <ac:chgData name="Bruna Schlichting" userId="02e6b0ba073f5fd9" providerId="LiveId" clId="{A51A4736-0E49-4A28-BDD1-6528BBD9F355}" dt="2021-03-16T21:58:26.903" v="19" actId="26606"/>
          <ac:spMkLst>
            <pc:docMk/>
            <pc:sldMk cId="3319669091" sldId="257"/>
            <ac:spMk id="77" creationId="{08C9B587-E65E-4B52-B37C-ABEBB6E87928}"/>
          </ac:spMkLst>
        </pc:spChg>
        <pc:picChg chg="add mod">
          <ac:chgData name="Bruna Schlichting" userId="02e6b0ba073f5fd9" providerId="LiveId" clId="{A51A4736-0E49-4A28-BDD1-6528BBD9F355}" dt="2021-03-16T21:58:26.903" v="19" actId="26606"/>
          <ac:picMkLst>
            <pc:docMk/>
            <pc:sldMk cId="3319669091" sldId="257"/>
            <ac:picMk id="1026" creationId="{0BBB799E-3653-4616-9434-68FAFA4F834F}"/>
          </ac:picMkLst>
        </pc:picChg>
      </pc:sldChg>
      <pc:sldChg chg="modSp mod">
        <pc:chgData name="Bruna Schlichting" userId="02e6b0ba073f5fd9" providerId="LiveId" clId="{A51A4736-0E49-4A28-BDD1-6528BBD9F355}" dt="2021-03-16T22:08:00.636" v="134" actId="27636"/>
        <pc:sldMkLst>
          <pc:docMk/>
          <pc:sldMk cId="2518217704" sldId="258"/>
        </pc:sldMkLst>
        <pc:spChg chg="mod">
          <ac:chgData name="Bruna Schlichting" userId="02e6b0ba073f5fd9" providerId="LiveId" clId="{A51A4736-0E49-4A28-BDD1-6528BBD9F355}" dt="2021-03-16T22:08:00.636" v="134" actId="27636"/>
          <ac:spMkLst>
            <pc:docMk/>
            <pc:sldMk cId="2518217704" sldId="258"/>
            <ac:spMk id="3" creationId="{00000000-0000-0000-0000-000000000000}"/>
          </ac:spMkLst>
        </pc:spChg>
      </pc:sldChg>
      <pc:sldChg chg="modSp mod">
        <pc:chgData name="Bruna Schlichting" userId="02e6b0ba073f5fd9" providerId="LiveId" clId="{A51A4736-0E49-4A28-BDD1-6528BBD9F355}" dt="2021-03-16T22:04:30.993" v="119" actId="20577"/>
        <pc:sldMkLst>
          <pc:docMk/>
          <pc:sldMk cId="4292136145" sldId="259"/>
        </pc:sldMkLst>
        <pc:spChg chg="mod">
          <ac:chgData name="Bruna Schlichting" userId="02e6b0ba073f5fd9" providerId="LiveId" clId="{A51A4736-0E49-4A28-BDD1-6528BBD9F355}" dt="2021-03-16T22:04:30.993" v="119" actId="20577"/>
          <ac:spMkLst>
            <pc:docMk/>
            <pc:sldMk cId="4292136145" sldId="259"/>
            <ac:spMk id="3" creationId="{00000000-0000-0000-0000-000000000000}"/>
          </ac:spMkLst>
        </pc:spChg>
      </pc:sldChg>
      <pc:sldChg chg="modSp mod">
        <pc:chgData name="Bruna Schlichting" userId="02e6b0ba073f5fd9" providerId="LiveId" clId="{A51A4736-0E49-4A28-BDD1-6528BBD9F355}" dt="2021-03-16T22:25:57.444" v="485"/>
        <pc:sldMkLst>
          <pc:docMk/>
          <pc:sldMk cId="3007806090" sldId="262"/>
        </pc:sldMkLst>
        <pc:spChg chg="mod">
          <ac:chgData name="Bruna Schlichting" userId="02e6b0ba073f5fd9" providerId="LiveId" clId="{A51A4736-0E49-4A28-BDD1-6528BBD9F355}" dt="2021-03-16T22:06:08.854" v="127" actId="20577"/>
          <ac:spMkLst>
            <pc:docMk/>
            <pc:sldMk cId="3007806090" sldId="262"/>
            <ac:spMk id="2" creationId="{00000000-0000-0000-0000-000000000000}"/>
          </ac:spMkLst>
        </pc:spChg>
        <pc:spChg chg="mod">
          <ac:chgData name="Bruna Schlichting" userId="02e6b0ba073f5fd9" providerId="LiveId" clId="{A51A4736-0E49-4A28-BDD1-6528BBD9F355}" dt="2021-03-16T22:25:57.444" v="485"/>
          <ac:spMkLst>
            <pc:docMk/>
            <pc:sldMk cId="3007806090" sldId="262"/>
            <ac:spMk id="3" creationId="{00000000-0000-0000-0000-000000000000}"/>
          </ac:spMkLst>
        </pc:spChg>
      </pc:sldChg>
      <pc:sldChg chg="modSp mod ord">
        <pc:chgData name="Bruna Schlichting" userId="02e6b0ba073f5fd9" providerId="LiveId" clId="{A51A4736-0E49-4A28-BDD1-6528BBD9F355}" dt="2021-03-16T22:10:15.806" v="146"/>
        <pc:sldMkLst>
          <pc:docMk/>
          <pc:sldMk cId="2621697558" sldId="263"/>
        </pc:sldMkLst>
        <pc:spChg chg="mod">
          <ac:chgData name="Bruna Schlichting" userId="02e6b0ba073f5fd9" providerId="LiveId" clId="{A51A4736-0E49-4A28-BDD1-6528BBD9F355}" dt="2021-03-16T22:10:05.058" v="144" actId="108"/>
          <ac:spMkLst>
            <pc:docMk/>
            <pc:sldMk cId="2621697558" sldId="263"/>
            <ac:spMk id="2" creationId="{00000000-0000-0000-0000-000000000000}"/>
          </ac:spMkLst>
        </pc:spChg>
      </pc:sldChg>
      <pc:sldChg chg="delSp modSp mod ord">
        <pc:chgData name="Bruna Schlichting" userId="02e6b0ba073f5fd9" providerId="LiveId" clId="{A51A4736-0E49-4A28-BDD1-6528BBD9F355}" dt="2021-03-16T23:32:16.541" v="1129" actId="20577"/>
        <pc:sldMkLst>
          <pc:docMk/>
          <pc:sldMk cId="2072910295" sldId="266"/>
        </pc:sldMkLst>
        <pc:spChg chg="del">
          <ac:chgData name="Bruna Schlichting" userId="02e6b0ba073f5fd9" providerId="LiveId" clId="{A51A4736-0E49-4A28-BDD1-6528BBD9F355}" dt="2021-03-16T23:30:53.853" v="1094" actId="478"/>
          <ac:spMkLst>
            <pc:docMk/>
            <pc:sldMk cId="2072910295" sldId="266"/>
            <ac:spMk id="2" creationId="{00000000-0000-0000-0000-000000000000}"/>
          </ac:spMkLst>
        </pc:spChg>
        <pc:spChg chg="mod">
          <ac:chgData name="Bruna Schlichting" userId="02e6b0ba073f5fd9" providerId="LiveId" clId="{A51A4736-0E49-4A28-BDD1-6528BBD9F355}" dt="2021-03-16T23:32:16.541" v="1129" actId="20577"/>
          <ac:spMkLst>
            <pc:docMk/>
            <pc:sldMk cId="2072910295" sldId="266"/>
            <ac:spMk id="3" creationId="{00000000-0000-0000-0000-000000000000}"/>
          </ac:spMkLst>
        </pc:spChg>
      </pc:sldChg>
      <pc:sldChg chg="modSp mod">
        <pc:chgData name="Bruna Schlichting" userId="02e6b0ba073f5fd9" providerId="LiveId" clId="{A51A4736-0E49-4A28-BDD1-6528BBD9F355}" dt="2021-03-16T22:11:03.748" v="154" actId="108"/>
        <pc:sldMkLst>
          <pc:docMk/>
          <pc:sldMk cId="2161408532" sldId="268"/>
        </pc:sldMkLst>
        <pc:spChg chg="mod">
          <ac:chgData name="Bruna Schlichting" userId="02e6b0ba073f5fd9" providerId="LiveId" clId="{A51A4736-0E49-4A28-BDD1-6528BBD9F355}" dt="2021-03-16T22:11:03.748" v="154" actId="108"/>
          <ac:spMkLst>
            <pc:docMk/>
            <pc:sldMk cId="2161408532" sldId="268"/>
            <ac:spMk id="2" creationId="{00000000-0000-0000-0000-000000000000}"/>
          </ac:spMkLst>
        </pc:spChg>
      </pc:sldChg>
      <pc:sldChg chg="delSp modSp mod">
        <pc:chgData name="Bruna Schlichting" userId="02e6b0ba073f5fd9" providerId="LiveId" clId="{A51A4736-0E49-4A28-BDD1-6528BBD9F355}" dt="2021-03-16T22:46:22.822" v="672" actId="1076"/>
        <pc:sldMkLst>
          <pc:docMk/>
          <pc:sldMk cId="3395174799" sldId="273"/>
        </pc:sldMkLst>
        <pc:spChg chg="del">
          <ac:chgData name="Bruna Schlichting" userId="02e6b0ba073f5fd9" providerId="LiveId" clId="{A51A4736-0E49-4A28-BDD1-6528BBD9F355}" dt="2021-03-16T22:15:30.865" v="170" actId="478"/>
          <ac:spMkLst>
            <pc:docMk/>
            <pc:sldMk cId="3395174799" sldId="273"/>
            <ac:spMk id="2" creationId="{00000000-0000-0000-0000-000000000000}"/>
          </ac:spMkLst>
        </pc:spChg>
        <pc:spChg chg="mod">
          <ac:chgData name="Bruna Schlichting" userId="02e6b0ba073f5fd9" providerId="LiveId" clId="{A51A4736-0E49-4A28-BDD1-6528BBD9F355}" dt="2021-03-16T22:46:22.822" v="672" actId="1076"/>
          <ac:spMkLst>
            <pc:docMk/>
            <pc:sldMk cId="3395174799" sldId="273"/>
            <ac:spMk id="3" creationId="{00000000-0000-0000-0000-000000000000}"/>
          </ac:spMkLst>
        </pc:spChg>
      </pc:sldChg>
      <pc:sldChg chg="modSp mod">
        <pc:chgData name="Bruna Schlichting" userId="02e6b0ba073f5fd9" providerId="LiveId" clId="{A51A4736-0E49-4A28-BDD1-6528BBD9F355}" dt="2021-03-16T22:11:37.597" v="157" actId="108"/>
        <pc:sldMkLst>
          <pc:docMk/>
          <pc:sldMk cId="3970727946" sldId="275"/>
        </pc:sldMkLst>
        <pc:spChg chg="mod">
          <ac:chgData name="Bruna Schlichting" userId="02e6b0ba073f5fd9" providerId="LiveId" clId="{A51A4736-0E49-4A28-BDD1-6528BBD9F355}" dt="2021-03-16T22:11:37.597" v="157" actId="108"/>
          <ac:spMkLst>
            <pc:docMk/>
            <pc:sldMk cId="3970727946" sldId="275"/>
            <ac:spMk id="2" creationId="{00000000-0000-0000-0000-000000000000}"/>
          </ac:spMkLst>
        </pc:spChg>
      </pc:sldChg>
      <pc:sldChg chg="new del">
        <pc:chgData name="Bruna Schlichting" userId="02e6b0ba073f5fd9" providerId="LiveId" clId="{A51A4736-0E49-4A28-BDD1-6528BBD9F355}" dt="2021-03-16T22:08:25.863" v="137" actId="2696"/>
        <pc:sldMkLst>
          <pc:docMk/>
          <pc:sldMk cId="1433804266" sldId="280"/>
        </pc:sldMkLst>
      </pc:sldChg>
      <pc:sldChg chg="modSp add mod">
        <pc:chgData name="Bruna Schlichting" userId="02e6b0ba073f5fd9" providerId="LiveId" clId="{A51A4736-0E49-4A28-BDD1-6528BBD9F355}" dt="2021-03-16T23:45:00.874" v="1209" actId="207"/>
        <pc:sldMkLst>
          <pc:docMk/>
          <pc:sldMk cId="2193506661" sldId="281"/>
        </pc:sldMkLst>
        <pc:spChg chg="mod">
          <ac:chgData name="Bruna Schlichting" userId="02e6b0ba073f5fd9" providerId="LiveId" clId="{A51A4736-0E49-4A28-BDD1-6528BBD9F355}" dt="2021-03-16T23:33:54.139" v="1130" actId="1076"/>
          <ac:spMkLst>
            <pc:docMk/>
            <pc:sldMk cId="2193506661" sldId="281"/>
            <ac:spMk id="2" creationId="{00000000-0000-0000-0000-000000000000}"/>
          </ac:spMkLst>
        </pc:spChg>
        <pc:spChg chg="mod">
          <ac:chgData name="Bruna Schlichting" userId="02e6b0ba073f5fd9" providerId="LiveId" clId="{A51A4736-0E49-4A28-BDD1-6528BBD9F355}" dt="2021-03-16T23:45:00.874" v="1209" actId="207"/>
          <ac:spMkLst>
            <pc:docMk/>
            <pc:sldMk cId="2193506661" sldId="281"/>
            <ac:spMk id="3" creationId="{00000000-0000-0000-0000-000000000000}"/>
          </ac:spMkLst>
        </pc:spChg>
      </pc:sldChg>
      <pc:sldChg chg="addSp delSp modSp add mod ord">
        <pc:chgData name="Bruna Schlichting" userId="02e6b0ba073f5fd9" providerId="LiveId" clId="{A51A4736-0E49-4A28-BDD1-6528BBD9F355}" dt="2021-03-16T22:45:45.440" v="668" actId="20577"/>
        <pc:sldMkLst>
          <pc:docMk/>
          <pc:sldMk cId="2181389629" sldId="282"/>
        </pc:sldMkLst>
        <pc:spChg chg="del mod">
          <ac:chgData name="Bruna Schlichting" userId="02e6b0ba073f5fd9" providerId="LiveId" clId="{A51A4736-0E49-4A28-BDD1-6528BBD9F355}" dt="2021-03-16T22:34:44.198" v="513" actId="478"/>
          <ac:spMkLst>
            <pc:docMk/>
            <pc:sldMk cId="2181389629" sldId="282"/>
            <ac:spMk id="2" creationId="{00000000-0000-0000-0000-000000000000}"/>
          </ac:spMkLst>
        </pc:spChg>
        <pc:spChg chg="mod">
          <ac:chgData name="Bruna Schlichting" userId="02e6b0ba073f5fd9" providerId="LiveId" clId="{A51A4736-0E49-4A28-BDD1-6528BBD9F355}" dt="2021-03-16T22:45:45.440" v="668" actId="20577"/>
          <ac:spMkLst>
            <pc:docMk/>
            <pc:sldMk cId="2181389629" sldId="282"/>
            <ac:spMk id="3" creationId="{00000000-0000-0000-0000-000000000000}"/>
          </ac:spMkLst>
        </pc:spChg>
        <pc:spChg chg="add del mod">
          <ac:chgData name="Bruna Schlichting" userId="02e6b0ba073f5fd9" providerId="LiveId" clId="{A51A4736-0E49-4A28-BDD1-6528BBD9F355}" dt="2021-03-16T22:34:57.043" v="514" actId="478"/>
          <ac:spMkLst>
            <pc:docMk/>
            <pc:sldMk cId="2181389629" sldId="282"/>
            <ac:spMk id="5" creationId="{7D560722-259B-4D3D-B228-D6F6A8B827E2}"/>
          </ac:spMkLst>
        </pc:spChg>
      </pc:sldChg>
      <pc:sldChg chg="addSp delSp modSp add mod">
        <pc:chgData name="Bruna Schlichting" userId="02e6b0ba073f5fd9" providerId="LiveId" clId="{A51A4736-0E49-4A28-BDD1-6528BBD9F355}" dt="2021-03-16T23:13:23.616" v="915" actId="20577"/>
        <pc:sldMkLst>
          <pc:docMk/>
          <pc:sldMk cId="3947436597" sldId="283"/>
        </pc:sldMkLst>
        <pc:spChg chg="del">
          <ac:chgData name="Bruna Schlichting" userId="02e6b0ba073f5fd9" providerId="LiveId" clId="{A51A4736-0E49-4A28-BDD1-6528BBD9F355}" dt="2021-03-16T22:22:35.615" v="357" actId="478"/>
          <ac:spMkLst>
            <pc:docMk/>
            <pc:sldMk cId="3947436597" sldId="283"/>
            <ac:spMk id="2" creationId="{00000000-0000-0000-0000-000000000000}"/>
          </ac:spMkLst>
        </pc:spChg>
        <pc:spChg chg="mod">
          <ac:chgData name="Bruna Schlichting" userId="02e6b0ba073f5fd9" providerId="LiveId" clId="{A51A4736-0E49-4A28-BDD1-6528BBD9F355}" dt="2021-03-16T23:13:23.616" v="915" actId="20577"/>
          <ac:spMkLst>
            <pc:docMk/>
            <pc:sldMk cId="3947436597" sldId="283"/>
            <ac:spMk id="3" creationId="{00000000-0000-0000-0000-000000000000}"/>
          </ac:spMkLst>
        </pc:spChg>
        <pc:spChg chg="add mod">
          <ac:chgData name="Bruna Schlichting" userId="02e6b0ba073f5fd9" providerId="LiveId" clId="{A51A4736-0E49-4A28-BDD1-6528BBD9F355}" dt="2021-03-16T23:08:04.173" v="876"/>
          <ac:spMkLst>
            <pc:docMk/>
            <pc:sldMk cId="3947436597" sldId="283"/>
            <ac:spMk id="4" creationId="{002DD989-A272-465B-99B7-B5D893491C4E}"/>
          </ac:spMkLst>
        </pc:spChg>
      </pc:sldChg>
      <pc:sldChg chg="modSp add mod">
        <pc:chgData name="Bruna Schlichting" userId="02e6b0ba073f5fd9" providerId="LiveId" clId="{A51A4736-0E49-4A28-BDD1-6528BBD9F355}" dt="2021-03-16T22:55:50.838" v="761" actId="255"/>
        <pc:sldMkLst>
          <pc:docMk/>
          <pc:sldMk cId="1864057334" sldId="284"/>
        </pc:sldMkLst>
        <pc:spChg chg="mod">
          <ac:chgData name="Bruna Schlichting" userId="02e6b0ba073f5fd9" providerId="LiveId" clId="{A51A4736-0E49-4A28-BDD1-6528BBD9F355}" dt="2021-03-16T22:55:12.697" v="751" actId="1076"/>
          <ac:spMkLst>
            <pc:docMk/>
            <pc:sldMk cId="1864057334" sldId="284"/>
            <ac:spMk id="2" creationId="{00000000-0000-0000-0000-000000000000}"/>
          </ac:spMkLst>
        </pc:spChg>
        <pc:spChg chg="mod">
          <ac:chgData name="Bruna Schlichting" userId="02e6b0ba073f5fd9" providerId="LiveId" clId="{A51A4736-0E49-4A28-BDD1-6528BBD9F355}" dt="2021-03-16T22:55:50.838" v="761" actId="255"/>
          <ac:spMkLst>
            <pc:docMk/>
            <pc:sldMk cId="1864057334" sldId="284"/>
            <ac:spMk id="3" creationId="{00000000-0000-0000-0000-000000000000}"/>
          </ac:spMkLst>
        </pc:spChg>
      </pc:sldChg>
      <pc:sldChg chg="add">
        <pc:chgData name="Bruna Schlichting" userId="02e6b0ba073f5fd9" providerId="LiveId" clId="{A51A4736-0E49-4A28-BDD1-6528BBD9F355}" dt="2021-03-16T22:10:29.240" v="149" actId="2890"/>
        <pc:sldMkLst>
          <pc:docMk/>
          <pc:sldMk cId="447742254" sldId="285"/>
        </pc:sldMkLst>
      </pc:sldChg>
      <pc:sldChg chg="new del">
        <pc:chgData name="Bruna Schlichting" userId="02e6b0ba073f5fd9" providerId="LiveId" clId="{A51A4736-0E49-4A28-BDD1-6528BBD9F355}" dt="2021-03-16T22:10:26.204" v="148" actId="2696"/>
        <pc:sldMkLst>
          <pc:docMk/>
          <pc:sldMk cId="3168651664" sldId="285"/>
        </pc:sldMkLst>
      </pc:sldChg>
      <pc:sldChg chg="add">
        <pc:chgData name="Bruna Schlichting" userId="02e6b0ba073f5fd9" providerId="LiveId" clId="{A51A4736-0E49-4A28-BDD1-6528BBD9F355}" dt="2021-03-16T22:10:30.961" v="150" actId="2890"/>
        <pc:sldMkLst>
          <pc:docMk/>
          <pc:sldMk cId="2963727504" sldId="286"/>
        </pc:sldMkLst>
      </pc:sldChg>
      <pc:sldChg chg="add">
        <pc:chgData name="Bruna Schlichting" userId="02e6b0ba073f5fd9" providerId="LiveId" clId="{A51A4736-0E49-4A28-BDD1-6528BBD9F355}" dt="2021-03-16T22:10:32.810" v="151" actId="2890"/>
        <pc:sldMkLst>
          <pc:docMk/>
          <pc:sldMk cId="291043067" sldId="287"/>
        </pc:sldMkLst>
      </pc:sldChg>
      <pc:sldChg chg="add">
        <pc:chgData name="Bruna Schlichting" userId="02e6b0ba073f5fd9" providerId="LiveId" clId="{A51A4736-0E49-4A28-BDD1-6528BBD9F355}" dt="2021-03-16T22:11:23.890" v="155" actId="2890"/>
        <pc:sldMkLst>
          <pc:docMk/>
          <pc:sldMk cId="1989980780" sldId="288"/>
        </pc:sldMkLst>
      </pc:sldChg>
      <pc:sldChg chg="add">
        <pc:chgData name="Bruna Schlichting" userId="02e6b0ba073f5fd9" providerId="LiveId" clId="{A51A4736-0E49-4A28-BDD1-6528BBD9F355}" dt="2021-03-16T22:11:51.804" v="158" actId="2890"/>
        <pc:sldMkLst>
          <pc:docMk/>
          <pc:sldMk cId="230809525" sldId="289"/>
        </pc:sldMkLst>
      </pc:sldChg>
      <pc:sldChg chg="modSp add mod">
        <pc:chgData name="Bruna Schlichting" userId="02e6b0ba073f5fd9" providerId="LiveId" clId="{A51A4736-0E49-4A28-BDD1-6528BBD9F355}" dt="2021-03-16T22:12:15.522" v="163" actId="20577"/>
        <pc:sldMkLst>
          <pc:docMk/>
          <pc:sldMk cId="3455026291" sldId="290"/>
        </pc:sldMkLst>
        <pc:spChg chg="mod">
          <ac:chgData name="Bruna Schlichting" userId="02e6b0ba073f5fd9" providerId="LiveId" clId="{A51A4736-0E49-4A28-BDD1-6528BBD9F355}" dt="2021-03-16T22:12:15.522" v="163" actId="20577"/>
          <ac:spMkLst>
            <pc:docMk/>
            <pc:sldMk cId="3455026291" sldId="290"/>
            <ac:spMk id="2" creationId="{00000000-0000-0000-0000-000000000000}"/>
          </ac:spMkLst>
        </pc:spChg>
      </pc:sldChg>
      <pc:sldChg chg="add">
        <pc:chgData name="Bruna Schlichting" userId="02e6b0ba073f5fd9" providerId="LiveId" clId="{A51A4736-0E49-4A28-BDD1-6528BBD9F355}" dt="2021-03-16T22:12:20.992" v="164" actId="2890"/>
        <pc:sldMkLst>
          <pc:docMk/>
          <pc:sldMk cId="2259120767" sldId="291"/>
        </pc:sldMkLst>
      </pc:sldChg>
      <pc:sldChg chg="modSp add mod">
        <pc:chgData name="Bruna Schlichting" userId="02e6b0ba073f5fd9" providerId="LiveId" clId="{A51A4736-0E49-4A28-BDD1-6528BBD9F355}" dt="2021-03-16T22:12:45.945" v="169" actId="108"/>
        <pc:sldMkLst>
          <pc:docMk/>
          <pc:sldMk cId="983469424" sldId="292"/>
        </pc:sldMkLst>
        <pc:spChg chg="mod">
          <ac:chgData name="Bruna Schlichting" userId="02e6b0ba073f5fd9" providerId="LiveId" clId="{A51A4736-0E49-4A28-BDD1-6528BBD9F355}" dt="2021-03-16T22:12:45.945" v="169" actId="108"/>
          <ac:spMkLst>
            <pc:docMk/>
            <pc:sldMk cId="983469424" sldId="292"/>
            <ac:spMk id="2" creationId="{00000000-0000-0000-0000-000000000000}"/>
          </ac:spMkLst>
        </pc:spChg>
      </pc:sldChg>
      <pc:sldChg chg="delSp modSp add mod ord">
        <pc:chgData name="Bruna Schlichting" userId="02e6b0ba073f5fd9" providerId="LiveId" clId="{A51A4736-0E49-4A28-BDD1-6528BBD9F355}" dt="2021-03-16T23:30:38.358" v="1089" actId="20577"/>
        <pc:sldMkLst>
          <pc:docMk/>
          <pc:sldMk cId="1911806106" sldId="293"/>
        </pc:sldMkLst>
        <pc:spChg chg="del">
          <ac:chgData name="Bruna Schlichting" userId="02e6b0ba073f5fd9" providerId="LiveId" clId="{A51A4736-0E49-4A28-BDD1-6528BBD9F355}" dt="2021-03-16T23:29:08.855" v="1074" actId="478"/>
          <ac:spMkLst>
            <pc:docMk/>
            <pc:sldMk cId="1911806106" sldId="293"/>
            <ac:spMk id="2" creationId="{00000000-0000-0000-0000-000000000000}"/>
          </ac:spMkLst>
        </pc:spChg>
        <pc:spChg chg="mod">
          <ac:chgData name="Bruna Schlichting" userId="02e6b0ba073f5fd9" providerId="LiveId" clId="{A51A4736-0E49-4A28-BDD1-6528BBD9F355}" dt="2021-03-16T23:30:38.358" v="1089" actId="20577"/>
          <ac:spMkLst>
            <pc:docMk/>
            <pc:sldMk cId="1911806106" sldId="293"/>
            <ac:spMk id="3" creationId="{00000000-0000-0000-0000-000000000000}"/>
          </ac:spMkLst>
        </pc:spChg>
      </pc:sldChg>
      <pc:sldChg chg="delSp modSp add mod ord">
        <pc:chgData name="Bruna Schlichting" userId="02e6b0ba073f5fd9" providerId="LiveId" clId="{A51A4736-0E49-4A28-BDD1-6528BBD9F355}" dt="2021-03-16T23:05:44.551" v="875" actId="113"/>
        <pc:sldMkLst>
          <pc:docMk/>
          <pc:sldMk cId="188312049" sldId="294"/>
        </pc:sldMkLst>
        <pc:spChg chg="del">
          <ac:chgData name="Bruna Schlichting" userId="02e6b0ba073f5fd9" providerId="LiveId" clId="{A51A4736-0E49-4A28-BDD1-6528BBD9F355}" dt="2021-03-16T22:49:14.178" v="697" actId="478"/>
          <ac:spMkLst>
            <pc:docMk/>
            <pc:sldMk cId="188312049" sldId="294"/>
            <ac:spMk id="2" creationId="{00000000-0000-0000-0000-000000000000}"/>
          </ac:spMkLst>
        </pc:spChg>
        <pc:spChg chg="mod">
          <ac:chgData name="Bruna Schlichting" userId="02e6b0ba073f5fd9" providerId="LiveId" clId="{A51A4736-0E49-4A28-BDD1-6528BBD9F355}" dt="2021-03-16T23:05:44.551" v="875" actId="113"/>
          <ac:spMkLst>
            <pc:docMk/>
            <pc:sldMk cId="188312049" sldId="294"/>
            <ac:spMk id="3" creationId="{00000000-0000-0000-0000-000000000000}"/>
          </ac:spMkLst>
        </pc:spChg>
      </pc:sldChg>
      <pc:sldChg chg="delSp modSp add mod ord">
        <pc:chgData name="Bruna Schlichting" userId="02e6b0ba073f5fd9" providerId="LiveId" clId="{A51A4736-0E49-4A28-BDD1-6528BBD9F355}" dt="2021-03-16T22:42:46.318" v="660" actId="113"/>
        <pc:sldMkLst>
          <pc:docMk/>
          <pc:sldMk cId="2774905993" sldId="295"/>
        </pc:sldMkLst>
        <pc:spChg chg="del">
          <ac:chgData name="Bruna Schlichting" userId="02e6b0ba073f5fd9" providerId="LiveId" clId="{A51A4736-0E49-4A28-BDD1-6528BBD9F355}" dt="2021-03-16T22:37:42.304" v="624" actId="478"/>
          <ac:spMkLst>
            <pc:docMk/>
            <pc:sldMk cId="2774905993" sldId="295"/>
            <ac:spMk id="2" creationId="{00000000-0000-0000-0000-000000000000}"/>
          </ac:spMkLst>
        </pc:spChg>
        <pc:spChg chg="mod">
          <ac:chgData name="Bruna Schlichting" userId="02e6b0ba073f5fd9" providerId="LiveId" clId="{A51A4736-0E49-4A28-BDD1-6528BBD9F355}" dt="2021-03-16T22:42:46.318" v="660" actId="113"/>
          <ac:spMkLst>
            <pc:docMk/>
            <pc:sldMk cId="2774905993" sldId="295"/>
            <ac:spMk id="3" creationId="{00000000-0000-0000-0000-000000000000}"/>
          </ac:spMkLst>
        </pc:spChg>
      </pc:sldChg>
      <pc:sldChg chg="modSp add mod ord">
        <pc:chgData name="Bruna Schlichting" userId="02e6b0ba073f5fd9" providerId="LiveId" clId="{A51A4736-0E49-4A28-BDD1-6528BBD9F355}" dt="2021-03-16T22:34:30.069" v="510" actId="123"/>
        <pc:sldMkLst>
          <pc:docMk/>
          <pc:sldMk cId="418010255" sldId="296"/>
        </pc:sldMkLst>
        <pc:spChg chg="mod">
          <ac:chgData name="Bruna Schlichting" userId="02e6b0ba073f5fd9" providerId="LiveId" clId="{A51A4736-0E49-4A28-BDD1-6528BBD9F355}" dt="2021-03-16T22:28:51.044" v="498"/>
          <ac:spMkLst>
            <pc:docMk/>
            <pc:sldMk cId="418010255" sldId="296"/>
            <ac:spMk id="2" creationId="{00000000-0000-0000-0000-000000000000}"/>
          </ac:spMkLst>
        </pc:spChg>
        <pc:spChg chg="mod">
          <ac:chgData name="Bruna Schlichting" userId="02e6b0ba073f5fd9" providerId="LiveId" clId="{A51A4736-0E49-4A28-BDD1-6528BBD9F355}" dt="2021-03-16T22:34:30.069" v="510" actId="123"/>
          <ac:spMkLst>
            <pc:docMk/>
            <pc:sldMk cId="418010255" sldId="296"/>
            <ac:spMk id="3" creationId="{00000000-0000-0000-0000-000000000000}"/>
          </ac:spMkLst>
        </pc:spChg>
      </pc:sldChg>
      <pc:sldChg chg="delSp modSp add mod ord">
        <pc:chgData name="Bruna Schlichting" userId="02e6b0ba073f5fd9" providerId="LiveId" clId="{A51A4736-0E49-4A28-BDD1-6528BBD9F355}" dt="2021-03-16T23:44:24.277" v="1203" actId="207"/>
        <pc:sldMkLst>
          <pc:docMk/>
          <pc:sldMk cId="2253946429" sldId="297"/>
        </pc:sldMkLst>
        <pc:spChg chg="del">
          <ac:chgData name="Bruna Schlichting" userId="02e6b0ba073f5fd9" providerId="LiveId" clId="{A51A4736-0E49-4A28-BDD1-6528BBD9F355}" dt="2021-03-16T23:28:49.035" v="1069" actId="478"/>
          <ac:spMkLst>
            <pc:docMk/>
            <pc:sldMk cId="2253946429" sldId="297"/>
            <ac:spMk id="2" creationId="{00000000-0000-0000-0000-000000000000}"/>
          </ac:spMkLst>
        </pc:spChg>
        <pc:spChg chg="mod">
          <ac:chgData name="Bruna Schlichting" userId="02e6b0ba073f5fd9" providerId="LiveId" clId="{A51A4736-0E49-4A28-BDD1-6528BBD9F355}" dt="2021-03-16T23:44:24.277" v="1203" actId="207"/>
          <ac:spMkLst>
            <pc:docMk/>
            <pc:sldMk cId="2253946429" sldId="297"/>
            <ac:spMk id="3" creationId="{00000000-0000-0000-0000-000000000000}"/>
          </ac:spMkLst>
        </pc:spChg>
      </pc:sldChg>
      <pc:sldChg chg="addSp delSp modSp add mod">
        <pc:chgData name="Bruna Schlichting" userId="02e6b0ba073f5fd9" providerId="LiveId" clId="{A51A4736-0E49-4A28-BDD1-6528BBD9F355}" dt="2021-03-16T23:44:32.735" v="1207" actId="20577"/>
        <pc:sldMkLst>
          <pc:docMk/>
          <pc:sldMk cId="3545664629" sldId="298"/>
        </pc:sldMkLst>
        <pc:spChg chg="add del mod">
          <ac:chgData name="Bruna Schlichting" userId="02e6b0ba073f5fd9" providerId="LiveId" clId="{A51A4736-0E49-4A28-BDD1-6528BBD9F355}" dt="2021-03-16T23:21:17.443" v="1050" actId="1076"/>
          <ac:spMkLst>
            <pc:docMk/>
            <pc:sldMk cId="3545664629" sldId="298"/>
            <ac:spMk id="2" creationId="{00000000-0000-0000-0000-000000000000}"/>
          </ac:spMkLst>
        </pc:spChg>
        <pc:spChg chg="mod">
          <ac:chgData name="Bruna Schlichting" userId="02e6b0ba073f5fd9" providerId="LiveId" clId="{A51A4736-0E49-4A28-BDD1-6528BBD9F355}" dt="2021-03-16T23:44:32.735" v="1207" actId="20577"/>
          <ac:spMkLst>
            <pc:docMk/>
            <pc:sldMk cId="3545664629" sldId="298"/>
            <ac:spMk id="3" creationId="{00000000-0000-0000-0000-000000000000}"/>
          </ac:spMkLst>
        </pc:spChg>
      </pc:sldChg>
      <pc:sldChg chg="addSp delSp modSp add mod ord">
        <pc:chgData name="Bruna Schlichting" userId="02e6b0ba073f5fd9" providerId="LiveId" clId="{A51A4736-0E49-4A28-BDD1-6528BBD9F355}" dt="2021-03-16T23:16:07.458" v="948" actId="114"/>
        <pc:sldMkLst>
          <pc:docMk/>
          <pc:sldMk cId="1814443173" sldId="299"/>
        </pc:sldMkLst>
        <pc:spChg chg="del">
          <ac:chgData name="Bruna Schlichting" userId="02e6b0ba073f5fd9" providerId="LiveId" clId="{A51A4736-0E49-4A28-BDD1-6528BBD9F355}" dt="2021-03-16T23:08:33.387" v="881" actId="478"/>
          <ac:spMkLst>
            <pc:docMk/>
            <pc:sldMk cId="1814443173" sldId="299"/>
            <ac:spMk id="2" creationId="{00000000-0000-0000-0000-000000000000}"/>
          </ac:spMkLst>
        </pc:spChg>
        <pc:spChg chg="del mod">
          <ac:chgData name="Bruna Schlichting" userId="02e6b0ba073f5fd9" providerId="LiveId" clId="{A51A4736-0E49-4A28-BDD1-6528BBD9F355}" dt="2021-03-16T23:10:32" v="883" actId="478"/>
          <ac:spMkLst>
            <pc:docMk/>
            <pc:sldMk cId="1814443173" sldId="299"/>
            <ac:spMk id="3" creationId="{00000000-0000-0000-0000-000000000000}"/>
          </ac:spMkLst>
        </pc:spChg>
        <pc:spChg chg="add mod">
          <ac:chgData name="Bruna Schlichting" userId="02e6b0ba073f5fd9" providerId="LiveId" clId="{A51A4736-0E49-4A28-BDD1-6528BBD9F355}" dt="2021-03-16T23:16:07.458" v="948" actId="114"/>
          <ac:spMkLst>
            <pc:docMk/>
            <pc:sldMk cId="1814443173" sldId="299"/>
            <ac:spMk id="5" creationId="{E49F4BF0-3FC9-4573-BF4E-6F0F14A7E7D1}"/>
          </ac:spMkLst>
        </pc:spChg>
      </pc:sldChg>
      <pc:sldChg chg="addSp delSp modSp add mod ord">
        <pc:chgData name="Bruna Schlichting" userId="02e6b0ba073f5fd9" providerId="LiveId" clId="{A51A4736-0E49-4A28-BDD1-6528BBD9F355}" dt="2021-03-16T23:15:54.748" v="947" actId="27636"/>
        <pc:sldMkLst>
          <pc:docMk/>
          <pc:sldMk cId="3709478885" sldId="300"/>
        </pc:sldMkLst>
        <pc:spChg chg="del">
          <ac:chgData name="Bruna Schlichting" userId="02e6b0ba073f5fd9" providerId="LiveId" clId="{A51A4736-0E49-4A28-BDD1-6528BBD9F355}" dt="2021-03-16T23:13:06.495" v="904" actId="478"/>
          <ac:spMkLst>
            <pc:docMk/>
            <pc:sldMk cId="3709478885" sldId="300"/>
            <ac:spMk id="2" creationId="{00000000-0000-0000-0000-000000000000}"/>
          </ac:spMkLst>
        </pc:spChg>
        <pc:spChg chg="mod">
          <ac:chgData name="Bruna Schlichting" userId="02e6b0ba073f5fd9" providerId="LiveId" clId="{A51A4736-0E49-4A28-BDD1-6528BBD9F355}" dt="2021-03-16T23:15:54.748" v="947" actId="27636"/>
          <ac:spMkLst>
            <pc:docMk/>
            <pc:sldMk cId="3709478885" sldId="300"/>
            <ac:spMk id="3" creationId="{00000000-0000-0000-0000-000000000000}"/>
          </ac:spMkLst>
        </pc:spChg>
        <pc:spChg chg="add del">
          <ac:chgData name="Bruna Schlichting" userId="02e6b0ba073f5fd9" providerId="LiveId" clId="{A51A4736-0E49-4A28-BDD1-6528BBD9F355}" dt="2021-03-16T23:13:02.142" v="901" actId="22"/>
          <ac:spMkLst>
            <pc:docMk/>
            <pc:sldMk cId="3709478885" sldId="300"/>
            <ac:spMk id="5" creationId="{DC883C36-A666-4565-8137-19BCDF491D78}"/>
          </ac:spMkLst>
        </pc:spChg>
      </pc:sldChg>
      <pc:sldChg chg="addSp delSp modSp add mod ord">
        <pc:chgData name="Bruna Schlichting" userId="02e6b0ba073f5fd9" providerId="LiveId" clId="{A51A4736-0E49-4A28-BDD1-6528BBD9F355}" dt="2021-03-16T23:19:46.593" v="1025" actId="1076"/>
        <pc:sldMkLst>
          <pc:docMk/>
          <pc:sldMk cId="1538023560" sldId="301"/>
        </pc:sldMkLst>
        <pc:spChg chg="del">
          <ac:chgData name="Bruna Schlichting" userId="02e6b0ba073f5fd9" providerId="LiveId" clId="{A51A4736-0E49-4A28-BDD1-6528BBD9F355}" dt="2021-03-16T23:15:22.960" v="932" actId="478"/>
          <ac:spMkLst>
            <pc:docMk/>
            <pc:sldMk cId="1538023560" sldId="301"/>
            <ac:spMk id="2" creationId="{00000000-0000-0000-0000-000000000000}"/>
          </ac:spMkLst>
        </pc:spChg>
        <pc:spChg chg="mod">
          <ac:chgData name="Bruna Schlichting" userId="02e6b0ba073f5fd9" providerId="LiveId" clId="{A51A4736-0E49-4A28-BDD1-6528BBD9F355}" dt="2021-03-16T23:19:37.994" v="1022" actId="27636"/>
          <ac:spMkLst>
            <pc:docMk/>
            <pc:sldMk cId="1538023560" sldId="301"/>
            <ac:spMk id="3" creationId="{00000000-0000-0000-0000-000000000000}"/>
          </ac:spMkLst>
        </pc:spChg>
        <pc:picChg chg="add del mod">
          <ac:chgData name="Bruna Schlichting" userId="02e6b0ba073f5fd9" providerId="LiveId" clId="{A51A4736-0E49-4A28-BDD1-6528BBD9F355}" dt="2021-03-16T23:17:27.876" v="965"/>
          <ac:picMkLst>
            <pc:docMk/>
            <pc:sldMk cId="1538023560" sldId="301"/>
            <ac:picMk id="2050" creationId="{EDE824DC-DAB2-4DC7-AB5C-8D6ED3FAD9B6}"/>
          </ac:picMkLst>
        </pc:picChg>
        <pc:picChg chg="add mod">
          <ac:chgData name="Bruna Schlichting" userId="02e6b0ba073f5fd9" providerId="LiveId" clId="{A51A4736-0E49-4A28-BDD1-6528BBD9F355}" dt="2021-03-16T23:19:46.593" v="1025" actId="1076"/>
          <ac:picMkLst>
            <pc:docMk/>
            <pc:sldMk cId="1538023560" sldId="301"/>
            <ac:picMk id="2052" creationId="{42B15DF6-425E-4E95-AD0F-3319336314BA}"/>
          </ac:picMkLst>
        </pc:picChg>
      </pc:sldChg>
      <pc:sldChg chg="add ord">
        <pc:chgData name="Bruna Schlichting" userId="02e6b0ba073f5fd9" providerId="LiveId" clId="{A51A4736-0E49-4A28-BDD1-6528BBD9F355}" dt="2021-03-16T23:24:38.812" v="1058"/>
        <pc:sldMkLst>
          <pc:docMk/>
          <pc:sldMk cId="2594039709" sldId="302"/>
        </pc:sldMkLst>
      </pc:sldChg>
      <pc:sldChg chg="add">
        <pc:chgData name="Bruna Schlichting" userId="02e6b0ba073f5fd9" providerId="LiveId" clId="{A51A4736-0E49-4A28-BDD1-6528BBD9F355}" dt="2021-03-16T23:45:54.309" v="1210" actId="2890"/>
        <pc:sldMkLst>
          <pc:docMk/>
          <pc:sldMk cId="879846392" sldId="303"/>
        </pc:sldMkLst>
      </pc:sldChg>
      <pc:sldChg chg="add">
        <pc:chgData name="Bruna Schlichting" userId="02e6b0ba073f5fd9" providerId="LiveId" clId="{A51A4736-0E49-4A28-BDD1-6528BBD9F355}" dt="2021-03-16T23:45:55.805" v="1211" actId="2890"/>
        <pc:sldMkLst>
          <pc:docMk/>
          <pc:sldMk cId="2400127914" sldId="304"/>
        </pc:sldMkLst>
      </pc:sldChg>
      <pc:sldChg chg="add">
        <pc:chgData name="Bruna Schlichting" userId="02e6b0ba073f5fd9" providerId="LiveId" clId="{A51A4736-0E49-4A28-BDD1-6528BBD9F355}" dt="2021-03-16T23:45:57.247" v="1212" actId="2890"/>
        <pc:sldMkLst>
          <pc:docMk/>
          <pc:sldMk cId="157980714" sldId="305"/>
        </pc:sldMkLst>
      </pc:sldChg>
      <pc:sldChg chg="add">
        <pc:chgData name="Bruna Schlichting" userId="02e6b0ba073f5fd9" providerId="LiveId" clId="{A51A4736-0E49-4A28-BDD1-6528BBD9F355}" dt="2021-03-16T23:45:59.269" v="1213" actId="2890"/>
        <pc:sldMkLst>
          <pc:docMk/>
          <pc:sldMk cId="2528896097" sldId="30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00788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6215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84439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94060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771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6307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25052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6568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74403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60309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8510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t>01/07/2025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t>01/07/2025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t>01/07/2025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t>01/07/2025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t>01/07/2025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t>01/07/2025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t>01/07/2025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solidFill>
                  <a:prstClr val="black">
                    <a:tint val="75000"/>
                  </a:prstClr>
                </a:solidFill>
              </a:rPr>
              <a:pPr/>
              <a:t>01/07/2025</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05838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redir.stf.jus.br/paginadorpub/paginador.jsp?docTP=TP&amp;docID=2019531"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stf.jus.br/portal/jurisprudenciaRepercussao/verAndamentoProcesso.asp?incidente=4152105&amp;numeroProcesso=660010&amp;classeProcesso=ARE&amp;numeroTema=514"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Advocacia municipal –Piso salarial</a:t>
            </a:r>
          </a:p>
        </p:txBody>
      </p:sp>
      <p:pic>
        <p:nvPicPr>
          <p:cNvPr id="7" name="Espaço Reservado para Conteúdo 6">
            <a:extLst>
              <a:ext uri="{FF2B5EF4-FFF2-40B4-BE49-F238E27FC236}">
                <a16:creationId xmlns:a16="http://schemas.microsoft.com/office/drawing/2014/main" id="{47D474E8-C09B-B0B3-34F8-59A44E4647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5425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Advocacia municipal –Piso salarial</a:t>
            </a:r>
          </a:p>
        </p:txBody>
      </p:sp>
      <p:pic>
        <p:nvPicPr>
          <p:cNvPr id="6" name="Espaço Reservado para Conteúdo 5">
            <a:extLst>
              <a:ext uri="{FF2B5EF4-FFF2-40B4-BE49-F238E27FC236}">
                <a16:creationId xmlns:a16="http://schemas.microsoft.com/office/drawing/2014/main" id="{AC93368D-D4CB-3C19-80CB-9A967EE63E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2529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Advocacia municipal –Piso salarial</a:t>
            </a:r>
          </a:p>
        </p:txBody>
      </p:sp>
      <p:pic>
        <p:nvPicPr>
          <p:cNvPr id="7" name="Espaço Reservado para Conteúdo 6">
            <a:extLst>
              <a:ext uri="{FF2B5EF4-FFF2-40B4-BE49-F238E27FC236}">
                <a16:creationId xmlns:a16="http://schemas.microsoft.com/office/drawing/2014/main" id="{84F30E92-1823-EE16-B215-6F47DF8A48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800" y="33867"/>
            <a:ext cx="12192000" cy="6786033"/>
          </a:xfrm>
        </p:spPr>
      </p:pic>
    </p:spTree>
    <p:extLst>
      <p:ext uri="{BB962C8B-B14F-4D97-AF65-F5344CB8AC3E}">
        <p14:creationId xmlns:p14="http://schemas.microsoft.com/office/powerpoint/2010/main" val="787238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41430" y="428820"/>
            <a:ext cx="10515600" cy="1325563"/>
          </a:xfrm>
        </p:spPr>
        <p:txBody>
          <a:bodyPr>
            <a:normAutofit/>
          </a:bodyPr>
          <a:lstStyle/>
          <a:p>
            <a:r>
              <a:rPr lang="pt-BR" sz="6000" dirty="0">
                <a:latin typeface="Arial" panose="020B0604020202020204" pitchFamily="34" charset="0"/>
                <a:cs typeface="Arial" panose="020B0604020202020204" pitchFamily="34" charset="0"/>
              </a:rPr>
              <a:t>Equiparação</a:t>
            </a:r>
          </a:p>
        </p:txBody>
      </p:sp>
      <p:sp>
        <p:nvSpPr>
          <p:cNvPr id="3" name="Espaço Reservado para Conteúdo 2"/>
          <p:cNvSpPr>
            <a:spLocks noGrp="1"/>
          </p:cNvSpPr>
          <p:nvPr>
            <p:ph idx="1"/>
          </p:nvPr>
        </p:nvSpPr>
        <p:spPr>
          <a:xfrm>
            <a:off x="151002" y="1754383"/>
            <a:ext cx="11870422" cy="4674797"/>
          </a:xfrm>
        </p:spPr>
        <p:txBody>
          <a:bodyPr>
            <a:noAutofit/>
          </a:bodyPr>
          <a:lstStyle/>
          <a:p>
            <a:pPr algn="just">
              <a:lnSpc>
                <a:spcPct val="100000"/>
              </a:lnSpc>
            </a:pPr>
            <a:r>
              <a:rPr lang="pt-BR" sz="2400" dirty="0">
                <a:latin typeface="Arial" panose="020B0604020202020204" pitchFamily="34" charset="0"/>
                <a:cs typeface="Arial" panose="020B0604020202020204" pitchFamily="34" charset="0"/>
              </a:rPr>
              <a:t>a)  </a:t>
            </a:r>
            <a:r>
              <a:rPr lang="pt-BR" sz="2400" b="1" dirty="0">
                <a:latin typeface="Arial" panose="020B0604020202020204" pitchFamily="34" charset="0"/>
                <a:cs typeface="Arial" panose="020B0604020202020204" pitchFamily="34" charset="0"/>
              </a:rPr>
              <a:t>Isonomia</a:t>
            </a:r>
            <a:r>
              <a:rPr lang="pt-BR" sz="2400" dirty="0">
                <a:latin typeface="Arial" panose="020B0604020202020204" pitchFamily="34" charset="0"/>
                <a:cs typeface="Arial" panose="020B0604020202020204" pitchFamily="34" charset="0"/>
              </a:rPr>
              <a:t>  –  igualdade  de  espécies  remuneratórias  entre  cargos  de  </a:t>
            </a:r>
            <a:r>
              <a:rPr lang="pt-BR" sz="2400" u="sng" dirty="0">
                <a:latin typeface="Arial" panose="020B0604020202020204" pitchFamily="34" charset="0"/>
                <a:cs typeface="Arial" panose="020B0604020202020204" pitchFamily="34" charset="0"/>
              </a:rPr>
              <a:t>atribuições  iguais  ou  assemelhadas,  no mesmo poder. </a:t>
            </a:r>
          </a:p>
          <a:p>
            <a:pPr algn="just">
              <a:lnSpc>
                <a:spcPct val="100000"/>
              </a:lnSpc>
            </a:pPr>
            <a:endParaRPr lang="pt-BR" sz="2400" u="sng" dirty="0">
              <a:latin typeface="Arial" panose="020B0604020202020204" pitchFamily="34" charset="0"/>
              <a:cs typeface="Arial" panose="020B0604020202020204" pitchFamily="34" charset="0"/>
            </a:endParaRPr>
          </a:p>
          <a:p>
            <a:pPr algn="just">
              <a:lnSpc>
                <a:spcPct val="100000"/>
              </a:lnSpc>
            </a:pPr>
            <a:r>
              <a:rPr lang="pt-BR" sz="2400" dirty="0">
                <a:latin typeface="Arial" panose="020B0604020202020204" pitchFamily="34" charset="0"/>
                <a:cs typeface="Arial" panose="020B0604020202020204" pitchFamily="34" charset="0"/>
              </a:rPr>
              <a:t>b) </a:t>
            </a:r>
            <a:r>
              <a:rPr lang="pt-BR" sz="2400" b="1" dirty="0">
                <a:latin typeface="Arial" panose="020B0604020202020204" pitchFamily="34" charset="0"/>
                <a:cs typeface="Arial" panose="020B0604020202020204" pitchFamily="34" charset="0"/>
              </a:rPr>
              <a:t>Equiparação</a:t>
            </a:r>
            <a:r>
              <a:rPr lang="pt-BR" sz="2400" dirty="0">
                <a:latin typeface="Arial" panose="020B0604020202020204" pitchFamily="34" charset="0"/>
                <a:cs typeface="Arial" panose="020B0604020202020204" pitchFamily="34" charset="0"/>
              </a:rPr>
              <a:t> – comparação de </a:t>
            </a:r>
            <a:r>
              <a:rPr lang="pt-BR" sz="2400" u="sng" dirty="0">
                <a:latin typeface="Arial" panose="020B0604020202020204" pitchFamily="34" charset="0"/>
                <a:cs typeface="Arial" panose="020B0604020202020204" pitchFamily="34" charset="0"/>
              </a:rPr>
              <a:t>cargos de denominação e atribuições diversas</a:t>
            </a:r>
            <a:r>
              <a:rPr lang="pt-BR" sz="2400" dirty="0">
                <a:latin typeface="Arial" panose="020B0604020202020204" pitchFamily="34" charset="0"/>
                <a:cs typeface="Arial" panose="020B0604020202020204" pitchFamily="34" charset="0"/>
              </a:rPr>
              <a:t>, considerando-os iguais para fins de se lhes conferir os mesmos vencimentos, no </a:t>
            </a:r>
            <a:r>
              <a:rPr lang="pt-BR" sz="2400" b="1" dirty="0">
                <a:latin typeface="Arial" panose="020B0604020202020204" pitchFamily="34" charset="0"/>
                <a:cs typeface="Arial" panose="020B0604020202020204" pitchFamily="34" charset="0"/>
              </a:rPr>
              <a:t>mesmo poder</a:t>
            </a:r>
            <a:r>
              <a:rPr lang="pt-BR" sz="2400" dirty="0">
                <a:latin typeface="Arial" panose="020B0604020202020204" pitchFamily="34" charset="0"/>
                <a:cs typeface="Arial" panose="020B0604020202020204" pitchFamily="34" charset="0"/>
              </a:rPr>
              <a:t>. </a:t>
            </a:r>
          </a:p>
          <a:p>
            <a:pPr algn="just">
              <a:lnSpc>
                <a:spcPct val="100000"/>
              </a:lnSpc>
            </a:pPr>
            <a:endParaRPr lang="pt-BR" sz="2400" dirty="0">
              <a:latin typeface="Arial" panose="020B0604020202020204" pitchFamily="34" charset="0"/>
              <a:cs typeface="Arial" panose="020B0604020202020204" pitchFamily="34" charset="0"/>
            </a:endParaRPr>
          </a:p>
          <a:p>
            <a:pPr algn="just">
              <a:lnSpc>
                <a:spcPct val="100000"/>
              </a:lnSpc>
            </a:pPr>
            <a:r>
              <a:rPr lang="pt-BR" sz="2400" dirty="0">
                <a:latin typeface="Arial" panose="020B0604020202020204" pitchFamily="34" charset="0"/>
                <a:cs typeface="Arial" panose="020B0604020202020204" pitchFamily="34" charset="0"/>
              </a:rPr>
              <a:t>c) </a:t>
            </a:r>
            <a:r>
              <a:rPr lang="pt-BR" sz="2400" b="1" dirty="0">
                <a:latin typeface="Arial" panose="020B0604020202020204" pitchFamily="34" charset="0"/>
                <a:cs typeface="Arial" panose="020B0604020202020204" pitchFamily="34" charset="0"/>
              </a:rPr>
              <a:t>Paridade</a:t>
            </a:r>
            <a:r>
              <a:rPr lang="pt-BR" sz="2400" dirty="0">
                <a:latin typeface="Arial" panose="020B0604020202020204" pitchFamily="34" charset="0"/>
                <a:cs typeface="Arial" panose="020B0604020202020204" pitchFamily="34" charset="0"/>
              </a:rPr>
              <a:t> – tipo especial de isonomia, que indica </a:t>
            </a:r>
            <a:r>
              <a:rPr lang="pt-BR" sz="2400" b="1" dirty="0">
                <a:latin typeface="Arial" panose="020B0604020202020204" pitchFamily="34" charset="0"/>
                <a:cs typeface="Arial" panose="020B0604020202020204" pitchFamily="34" charset="0"/>
              </a:rPr>
              <a:t>igualdade de vencimentos </a:t>
            </a:r>
            <a:r>
              <a:rPr lang="pt-BR" sz="2400" dirty="0">
                <a:latin typeface="Arial" panose="020B0604020202020204" pitchFamily="34" charset="0"/>
                <a:cs typeface="Arial" panose="020B0604020202020204" pitchFamily="34" charset="0"/>
              </a:rPr>
              <a:t>atribuídos a </a:t>
            </a:r>
            <a:r>
              <a:rPr lang="pt-BR" sz="2400" u="sng" dirty="0">
                <a:latin typeface="Arial" panose="020B0604020202020204" pitchFamily="34" charset="0"/>
                <a:cs typeface="Arial" panose="020B0604020202020204" pitchFamily="34" charset="0"/>
              </a:rPr>
              <a:t>cargos de atribuições iguais ou assemelhadas, pertencentes a quadros de Poderes diferentes. </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453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4317" y="437209"/>
            <a:ext cx="10515600" cy="1325563"/>
          </a:xfrm>
        </p:spPr>
        <p:txBody>
          <a:bodyPr/>
          <a:lstStyle/>
          <a:p>
            <a:r>
              <a:rPr lang="pt-BR" dirty="0"/>
              <a:t>Equiparação</a:t>
            </a:r>
          </a:p>
        </p:txBody>
      </p:sp>
      <p:sp>
        <p:nvSpPr>
          <p:cNvPr id="3" name="Espaço Reservado para Conteúdo 2"/>
          <p:cNvSpPr>
            <a:spLocks noGrp="1"/>
          </p:cNvSpPr>
          <p:nvPr>
            <p:ph idx="1"/>
          </p:nvPr>
        </p:nvSpPr>
        <p:spPr>
          <a:xfrm>
            <a:off x="174317" y="1543989"/>
            <a:ext cx="11843366" cy="3460044"/>
          </a:xfrm>
        </p:spPr>
        <p:txBody>
          <a:bodyPr>
            <a:normAutofit/>
          </a:bodyPr>
          <a:lstStyle/>
          <a:p>
            <a:pPr algn="just" fontAlgn="t"/>
            <a:r>
              <a:rPr lang="pt-BR" sz="4000" b="1" i="0" dirty="0">
                <a:effectLst/>
                <a:latin typeface="tahoma" panose="020B0604030504040204" pitchFamily="34" charset="0"/>
              </a:rPr>
              <a:t>Súmula Vinculante 37</a:t>
            </a:r>
          </a:p>
          <a:p>
            <a:pPr algn="just" fontAlgn="t"/>
            <a:endParaRPr lang="pt-BR" sz="4000" b="1" i="0" dirty="0">
              <a:effectLst/>
              <a:latin typeface="tahoma" panose="020B0604030504040204" pitchFamily="34" charset="0"/>
            </a:endParaRPr>
          </a:p>
          <a:p>
            <a:pPr algn="just" fontAlgn="t"/>
            <a:r>
              <a:rPr lang="pt-BR" sz="4000" b="0" i="0" dirty="0">
                <a:effectLst/>
                <a:latin typeface="tahoma" panose="020B0604030504040204" pitchFamily="34" charset="0"/>
              </a:rPr>
              <a:t>Não cabe ao Poder Judiciário, que não tem função legislativa, aumentar vencimentos de servidores públicos sob o fundamento de isonomia.</a:t>
            </a:r>
          </a:p>
          <a:p>
            <a:endParaRPr lang="pt-BR" dirty="0"/>
          </a:p>
        </p:txBody>
      </p:sp>
    </p:spTree>
    <p:extLst>
      <p:ext uri="{BB962C8B-B14F-4D97-AF65-F5344CB8AC3E}">
        <p14:creationId xmlns:p14="http://schemas.microsoft.com/office/powerpoint/2010/main" val="311959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82706" y="470764"/>
            <a:ext cx="10515600" cy="1325563"/>
          </a:xfrm>
        </p:spPr>
        <p:txBody>
          <a:bodyPr>
            <a:normAutofit/>
          </a:bodyPr>
          <a:lstStyle/>
          <a:p>
            <a:r>
              <a:rPr lang="pt-BR" sz="5400" dirty="0">
                <a:latin typeface="Arial" panose="020B0604020202020204" pitchFamily="34" charset="0"/>
                <a:cs typeface="Arial" panose="020B0604020202020204" pitchFamily="34" charset="0"/>
              </a:rPr>
              <a:t>Equiparação</a:t>
            </a:r>
          </a:p>
        </p:txBody>
      </p:sp>
      <p:sp>
        <p:nvSpPr>
          <p:cNvPr id="3" name="Espaço Reservado para Conteúdo 2"/>
          <p:cNvSpPr>
            <a:spLocks noGrp="1"/>
          </p:cNvSpPr>
          <p:nvPr>
            <p:ph idx="1"/>
          </p:nvPr>
        </p:nvSpPr>
        <p:spPr>
          <a:xfrm>
            <a:off x="243280" y="1669409"/>
            <a:ext cx="11766013" cy="4295163"/>
          </a:xfrm>
        </p:spPr>
        <p:txBody>
          <a:bodyPr>
            <a:normAutofit/>
          </a:bodyPr>
          <a:lstStyle/>
          <a:p>
            <a:pPr algn="just"/>
            <a:r>
              <a:rPr lang="pt-BR" dirty="0">
                <a:latin typeface="Arial" panose="020B0604020202020204" pitchFamily="34" charset="0"/>
                <a:cs typeface="Arial" panose="020B0604020202020204" pitchFamily="34" charset="0"/>
              </a:rPr>
              <a:t>O  Judiciário  se  manifesta  com  2  tratamentos diferentes: </a:t>
            </a:r>
          </a:p>
          <a:p>
            <a:pPr algn="just"/>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a)  Inexiste lei local para embasar o pedido – não acata, mediante o argumento de que a ele não compete intervir na remuneração dos servidores dos demais poderes, pelos princípios da independência (art. 2º da CF) e da legalidade (art. 37, caput). </a:t>
            </a:r>
          </a:p>
          <a:p>
            <a:pPr algn="just"/>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b)  Existe lei local para embasamento – interpreta a lei no caso concreto, podendo determinar a equiparação.</a:t>
            </a:r>
          </a:p>
        </p:txBody>
      </p:sp>
    </p:spTree>
    <p:extLst>
      <p:ext uri="{BB962C8B-B14F-4D97-AF65-F5344CB8AC3E}">
        <p14:creationId xmlns:p14="http://schemas.microsoft.com/office/powerpoint/2010/main" val="80810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24651" y="386875"/>
            <a:ext cx="10515600" cy="1325563"/>
          </a:xfrm>
        </p:spPr>
        <p:txBody>
          <a:bodyPr>
            <a:normAutofit/>
          </a:bodyPr>
          <a:lstStyle/>
          <a:p>
            <a:r>
              <a:rPr lang="pt-BR" dirty="0">
                <a:latin typeface="Arial" panose="020B0604020202020204" pitchFamily="34" charset="0"/>
                <a:cs typeface="Arial" panose="020B0604020202020204" pitchFamily="34" charset="0"/>
              </a:rPr>
              <a:t>Equiparação</a:t>
            </a:r>
          </a:p>
        </p:txBody>
      </p:sp>
      <p:sp>
        <p:nvSpPr>
          <p:cNvPr id="3" name="Espaço Reservado para Conteúdo 2"/>
          <p:cNvSpPr>
            <a:spLocks noGrp="1"/>
          </p:cNvSpPr>
          <p:nvPr>
            <p:ph idx="1"/>
          </p:nvPr>
        </p:nvSpPr>
        <p:spPr>
          <a:xfrm>
            <a:off x="224651" y="1568741"/>
            <a:ext cx="11821940" cy="4823670"/>
          </a:xfrm>
        </p:spPr>
        <p:txBody>
          <a:bodyPr>
            <a:normAutofit/>
          </a:bodyPr>
          <a:lstStyle/>
          <a:p>
            <a:pPr marL="0" indent="0" algn="just">
              <a:lnSpc>
                <a:spcPct val="110000"/>
              </a:lnSpc>
              <a:spcBef>
                <a:spcPts val="0"/>
              </a:spcBef>
              <a:buNone/>
            </a:pPr>
            <a:r>
              <a:rPr lang="pt-BR" sz="1600" dirty="0">
                <a:latin typeface="Arial" panose="020B0604020202020204" pitchFamily="34" charset="0"/>
                <a:cs typeface="Arial" panose="020B0604020202020204" pitchFamily="34" charset="0"/>
              </a:rPr>
              <a:t>Como exemplo, indicamos o caso do Município de Campo Mourão, que o TCE/PR negou o reconhecimento da  isonomia, por falta de previsão em lei local: </a:t>
            </a:r>
          </a:p>
          <a:p>
            <a:pPr marL="0" indent="0" algn="just">
              <a:lnSpc>
                <a:spcPct val="110000"/>
              </a:lnSpc>
              <a:spcBef>
                <a:spcPts val="0"/>
              </a:spcBef>
              <a:buNone/>
            </a:pPr>
            <a:r>
              <a:rPr lang="pt-BR" sz="1600" dirty="0">
                <a:latin typeface="Arial" panose="020B0604020202020204" pitchFamily="34" charset="0"/>
                <a:cs typeface="Arial" panose="020B0604020202020204" pitchFamily="34" charset="0"/>
              </a:rPr>
              <a:t> </a:t>
            </a:r>
          </a:p>
          <a:p>
            <a:pPr marL="0" indent="0" algn="just">
              <a:lnSpc>
                <a:spcPct val="110000"/>
              </a:lnSpc>
              <a:spcBef>
                <a:spcPts val="0"/>
              </a:spcBef>
              <a:buNone/>
            </a:pPr>
            <a:r>
              <a:rPr lang="pt-BR" sz="1600" dirty="0">
                <a:latin typeface="Arial" panose="020B0604020202020204" pitchFamily="34" charset="0"/>
                <a:cs typeface="Arial" panose="020B0604020202020204" pitchFamily="34" charset="0"/>
              </a:rPr>
              <a:t>PROCESSO Nº: 690977/14 </a:t>
            </a:r>
          </a:p>
          <a:p>
            <a:pPr marL="0" indent="0" algn="just">
              <a:lnSpc>
                <a:spcPct val="110000"/>
              </a:lnSpc>
              <a:spcBef>
                <a:spcPts val="0"/>
              </a:spcBef>
              <a:buNone/>
            </a:pPr>
            <a:r>
              <a:rPr lang="pt-BR" sz="1600" dirty="0">
                <a:latin typeface="Arial" panose="020B0604020202020204" pitchFamily="34" charset="0"/>
                <a:cs typeface="Arial" panose="020B0604020202020204" pitchFamily="34" charset="0"/>
              </a:rPr>
              <a:t>ACÓRDÃO Nº 7796/14 - Tribunal Pleno </a:t>
            </a:r>
          </a:p>
          <a:p>
            <a:pPr marL="0" indent="0" algn="just">
              <a:lnSpc>
                <a:spcPct val="110000"/>
              </a:lnSpc>
              <a:spcBef>
                <a:spcPts val="0"/>
              </a:spcBef>
              <a:buNone/>
            </a:pPr>
            <a:endParaRPr lang="pt-BR" sz="1600" dirty="0">
              <a:latin typeface="Arial" panose="020B0604020202020204" pitchFamily="34" charset="0"/>
              <a:cs typeface="Arial" panose="020B0604020202020204" pitchFamily="34" charset="0"/>
            </a:endParaRPr>
          </a:p>
          <a:p>
            <a:pPr marL="0" indent="0" algn="just">
              <a:lnSpc>
                <a:spcPct val="110000"/>
              </a:lnSpc>
              <a:spcBef>
                <a:spcPts val="0"/>
              </a:spcBef>
              <a:buNone/>
            </a:pPr>
            <a:r>
              <a:rPr lang="pt-BR" sz="1600" dirty="0">
                <a:latin typeface="Arial" panose="020B0604020202020204" pitchFamily="34" charset="0"/>
                <a:cs typeface="Arial" panose="020B0604020202020204" pitchFamily="34" charset="0"/>
              </a:rPr>
              <a:t>“Conclui-se, com isso, e em resposta à indagação inicial, que a concessão de progressão funcional aos servidores ocupantes de mandatos classistas, assim como de quaisquer outros direitos e vantagens que impliquem  em  aumento  de  vencimentos  de  servidores  públicos,  depende  de  autorização  expressa  na legislação local aplicável a cada ente público ao qual estejam vinculados (CF, art. 37, X e XIII). </a:t>
            </a:r>
          </a:p>
          <a:p>
            <a:pPr marL="0" indent="0" algn="just">
              <a:lnSpc>
                <a:spcPct val="110000"/>
              </a:lnSpc>
              <a:spcBef>
                <a:spcPts val="0"/>
              </a:spcBef>
              <a:buNone/>
            </a:pPr>
            <a:r>
              <a:rPr lang="pt-BR" sz="1600" dirty="0">
                <a:latin typeface="Arial" panose="020B0604020202020204" pitchFamily="34" charset="0"/>
                <a:cs typeface="Arial" panose="020B0604020202020204" pitchFamily="34" charset="0"/>
              </a:rPr>
              <a:t>Outrossim, considerando-se a vedação à atuação administrativa sem prévia autorização legal, imposta pelo princípio da legalidade administrativa (CF, </a:t>
            </a:r>
            <a:r>
              <a:rPr lang="pt-BR" sz="1600" dirty="0" err="1">
                <a:latin typeface="Arial" panose="020B0604020202020204" pitchFamily="34" charset="0"/>
                <a:cs typeface="Arial" panose="020B0604020202020204" pitchFamily="34" charset="0"/>
              </a:rPr>
              <a:t>arts</a:t>
            </a:r>
            <a:r>
              <a:rPr lang="pt-BR" sz="1600" dirty="0">
                <a:latin typeface="Arial" panose="020B0604020202020204" pitchFamily="34" charset="0"/>
                <a:cs typeface="Arial" panose="020B0604020202020204" pitchFamily="34" charset="0"/>
              </a:rPr>
              <a:t>. 5, II, e 37, caput), </a:t>
            </a:r>
            <a:r>
              <a:rPr lang="pt-BR" sz="1600" b="1" dirty="0">
                <a:latin typeface="Arial" panose="020B0604020202020204" pitchFamily="34" charset="0"/>
                <a:cs typeface="Arial" panose="020B0604020202020204" pitchFamily="34" charset="0"/>
              </a:rPr>
              <a:t>silente a lei a respeito, ou nela existindo vedação expressa, não é possível a concessão do benefício</a:t>
            </a:r>
            <a:r>
              <a:rPr lang="pt-BR" sz="1600" dirty="0">
                <a:latin typeface="Arial" panose="020B0604020202020204" pitchFamily="34" charset="0"/>
                <a:cs typeface="Arial" panose="020B0604020202020204" pitchFamily="34" charset="0"/>
              </a:rPr>
              <a:t>. 3. Pelo exposto, VOTO no sentido de que a presente consulta seja conhecida e, no mérito, respondida nos seguintes termos: “</a:t>
            </a:r>
            <a:r>
              <a:rPr lang="pt-BR" sz="1600" b="1" dirty="0">
                <a:latin typeface="Arial" panose="020B0604020202020204" pitchFamily="34" charset="0"/>
                <a:cs typeface="Arial" panose="020B0604020202020204" pitchFamily="34" charset="0"/>
              </a:rPr>
              <a:t>pela impossibilidade de concessão de progressão funcional a servidores ocupantes de mandatos classistas, assim como da extensão de quaisquer outros direitos e vantagens que impliquem em aumento  de  vencimentos  de  servidores  públicos,  sob  fundamento  de  isonomia,  sem  a  edição  de  lei específica</a:t>
            </a:r>
            <a:r>
              <a:rPr lang="pt-BR"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98897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16262" y="386875"/>
            <a:ext cx="10515600" cy="1325563"/>
          </a:xfrm>
        </p:spPr>
        <p:txBody>
          <a:bodyPr>
            <a:normAutofit/>
          </a:bodyPr>
          <a:lstStyle/>
          <a:p>
            <a:r>
              <a:rPr lang="pt-BR" dirty="0">
                <a:latin typeface="Arial" panose="020B0604020202020204" pitchFamily="34" charset="0"/>
                <a:cs typeface="Arial" panose="020B0604020202020204" pitchFamily="34" charset="0"/>
              </a:rPr>
              <a:t>Equiparação</a:t>
            </a:r>
          </a:p>
        </p:txBody>
      </p:sp>
      <p:sp>
        <p:nvSpPr>
          <p:cNvPr id="3" name="Espaço Reservado para Conteúdo 2"/>
          <p:cNvSpPr>
            <a:spLocks noGrp="1"/>
          </p:cNvSpPr>
          <p:nvPr>
            <p:ph idx="1"/>
          </p:nvPr>
        </p:nvSpPr>
        <p:spPr>
          <a:xfrm>
            <a:off x="216262" y="1543574"/>
            <a:ext cx="11759475" cy="5314425"/>
          </a:xfrm>
        </p:spPr>
        <p:txBody>
          <a:bodyPr>
            <a:noAutofit/>
          </a:bodyPr>
          <a:lstStyle/>
          <a:p>
            <a:pPr marL="0" indent="0" algn="just">
              <a:lnSpc>
                <a:spcPct val="100000"/>
              </a:lnSpc>
              <a:spcBef>
                <a:spcPts val="0"/>
              </a:spcBef>
              <a:buNone/>
            </a:pPr>
            <a:r>
              <a:rPr lang="pt-BR" sz="1800" dirty="0">
                <a:latin typeface="Arial" panose="020B0604020202020204" pitchFamily="34" charset="0"/>
                <a:cs typeface="Arial" panose="020B0604020202020204" pitchFamily="34" charset="0"/>
              </a:rPr>
              <a:t>E julgado do TJ/PR negando equiparação entre Advogados do Executivo e do Legislativo: </a:t>
            </a:r>
          </a:p>
          <a:p>
            <a:pPr marL="0" indent="0" algn="just">
              <a:lnSpc>
                <a:spcPct val="100000"/>
              </a:lnSpc>
              <a:spcBef>
                <a:spcPts val="0"/>
              </a:spcBef>
              <a:buNone/>
            </a:pPr>
            <a:r>
              <a:rPr lang="pt-BR" sz="1800" dirty="0">
                <a:latin typeface="Arial" panose="020B0604020202020204" pitchFamily="34" charset="0"/>
                <a:cs typeface="Arial" panose="020B0604020202020204" pitchFamily="34" charset="0"/>
              </a:rPr>
              <a:t> </a:t>
            </a:r>
          </a:p>
          <a:p>
            <a:pPr marL="0" indent="0" algn="just">
              <a:lnSpc>
                <a:spcPct val="100000"/>
              </a:lnSpc>
              <a:spcBef>
                <a:spcPts val="0"/>
              </a:spcBef>
              <a:buNone/>
            </a:pPr>
            <a:r>
              <a:rPr lang="pt-BR" sz="1800" dirty="0">
                <a:latin typeface="Arial" panose="020B0604020202020204" pitchFamily="34" charset="0"/>
                <a:cs typeface="Arial" panose="020B0604020202020204" pitchFamily="34" charset="0"/>
              </a:rPr>
              <a:t>Processo: 578053-4 (Acórdão) </a:t>
            </a:r>
          </a:p>
          <a:p>
            <a:pPr marL="0" indent="0" algn="just">
              <a:lnSpc>
                <a:spcPct val="100000"/>
              </a:lnSpc>
              <a:spcBef>
                <a:spcPts val="0"/>
              </a:spcBef>
              <a:buNone/>
            </a:pPr>
            <a:r>
              <a:rPr lang="pt-BR" sz="1800" dirty="0">
                <a:latin typeface="Arial" panose="020B0604020202020204" pitchFamily="34" charset="0"/>
                <a:cs typeface="Arial" panose="020B0604020202020204" pitchFamily="34" charset="0"/>
              </a:rPr>
              <a:t>Relator(a): Vilma Régia Ramos de Rezende </a:t>
            </a:r>
          </a:p>
          <a:p>
            <a:pPr marL="0" indent="0" algn="just">
              <a:lnSpc>
                <a:spcPct val="100000"/>
              </a:lnSpc>
              <a:spcBef>
                <a:spcPts val="0"/>
              </a:spcBef>
              <a:buNone/>
            </a:pPr>
            <a:r>
              <a:rPr lang="pt-BR" sz="1800" dirty="0">
                <a:latin typeface="Arial" panose="020B0604020202020204" pitchFamily="34" charset="0"/>
                <a:cs typeface="Arial" panose="020B0604020202020204" pitchFamily="34" charset="0"/>
              </a:rPr>
              <a:t>Órgão Julgador: 1ª Câmara Cível de Maringá</a:t>
            </a:r>
          </a:p>
          <a:p>
            <a:pPr marL="0" indent="0" algn="just">
              <a:lnSpc>
                <a:spcPct val="100000"/>
              </a:lnSpc>
              <a:spcBef>
                <a:spcPts val="0"/>
              </a:spcBef>
              <a:buNone/>
            </a:pPr>
            <a:endParaRPr lang="pt-BR" sz="18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pt-BR" sz="1800" dirty="0">
                <a:latin typeface="Arial" panose="020B0604020202020204" pitchFamily="34" charset="0"/>
                <a:cs typeface="Arial" panose="020B0604020202020204" pitchFamily="34" charset="0"/>
              </a:rPr>
              <a:t>EMENTA: ADMINISTRATIVO. APELAÇÃO CÍVEL. AÇÃO DECLARATÓRIA DE </a:t>
            </a:r>
            <a:r>
              <a:rPr lang="pt-BR" sz="1800" b="1" dirty="0">
                <a:latin typeface="Arial" panose="020B0604020202020204" pitchFamily="34" charset="0"/>
                <a:cs typeface="Arial" panose="020B0604020202020204" pitchFamily="34" charset="0"/>
              </a:rPr>
              <a:t>READEQUAÇÃO DE  VENCIMENTOS  CUMULADA  COM  OBRIGAÇÃO  DE  FAZER  </a:t>
            </a:r>
            <a:r>
              <a:rPr lang="pt-BR" sz="1800" dirty="0">
                <a:latin typeface="Arial" panose="020B0604020202020204" pitchFamily="34" charset="0"/>
                <a:cs typeface="Arial" panose="020B0604020202020204" pitchFamily="34" charset="0"/>
              </a:rPr>
              <a:t>E  COBRANÇA  DE DIFERENÇAS  SALARIAIS.  SERVIDOR  PÚBLICO  MUNICIPAL.  </a:t>
            </a:r>
            <a:r>
              <a:rPr lang="pt-BR" sz="1800" b="1" dirty="0">
                <a:latin typeface="Arial" panose="020B0604020202020204" pitchFamily="34" charset="0"/>
                <a:cs typeface="Arial" panose="020B0604020202020204" pitchFamily="34" charset="0"/>
              </a:rPr>
              <a:t>PLEITO  DE PARIDADE  DE  VENCIMENTOS  DE  PROCURADORES  MUNICIPAIS  COM ASSESSORES  DA  CÂMARA  MUNICIPAL.  AUMENTO  DE  VENCIMENTOS  QUE  SÓ PODE  SER  CONCEDIDO  POR  LEI  ESPECÍFICA.</a:t>
            </a:r>
            <a:r>
              <a:rPr lang="pt-BR" sz="1800" dirty="0">
                <a:latin typeface="Arial" panose="020B0604020202020204" pitchFamily="34" charset="0"/>
                <a:cs typeface="Arial" panose="020B0604020202020204" pitchFamily="34" charset="0"/>
              </a:rPr>
              <a:t>  ARTIGOS  37,  X,  E  39,  §  1º,  DA CONSTITUIÇÃO  FEDERAL. (...)  1.  </a:t>
            </a:r>
            <a:r>
              <a:rPr lang="pt-BR" sz="1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paridade  de  vencimentos  </a:t>
            </a:r>
            <a:r>
              <a:rPr lang="pt-BR" sz="1800" dirty="0">
                <a:latin typeface="Arial" panose="020B0604020202020204" pitchFamily="34" charset="0"/>
                <a:cs typeface="Arial" panose="020B0604020202020204" pitchFamily="34" charset="0"/>
              </a:rPr>
              <a:t>(usualmente  chamada  de equiparação salarial) relacionada aos servidores públicos depende de </a:t>
            </a:r>
            <a:r>
              <a:rPr lang="pt-BR"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 específica </a:t>
            </a:r>
            <a:r>
              <a:rPr lang="pt-BR" sz="1800" dirty="0">
                <a:latin typeface="Arial" panose="020B0604020202020204" pitchFamily="34" charset="0"/>
                <a:cs typeface="Arial" panose="020B0604020202020204" pitchFamily="34" charset="0"/>
              </a:rPr>
              <a:t>que concretize o ditame do art. 39, §1º, da Constituição Federal, consoante o disposto na Súmula n°  339  do  STF.(...). </a:t>
            </a:r>
          </a:p>
          <a:p>
            <a:pPr marL="0" indent="0" algn="just">
              <a:lnSpc>
                <a:spcPct val="100000"/>
              </a:lnSpc>
              <a:spcBef>
                <a:spcPts val="0"/>
              </a:spcBef>
              <a:buNone/>
            </a:pPr>
            <a:r>
              <a:rPr lang="pt-BR" sz="1800" dirty="0">
                <a:latin typeface="Arial" panose="020B0604020202020204" pitchFamily="34" charset="0"/>
                <a:cs typeface="Arial" panose="020B0604020202020204" pitchFamily="34" charset="0"/>
              </a:rPr>
              <a:t>RECURSO CONHECIDO E DESPROVIDO.”</a:t>
            </a:r>
          </a:p>
        </p:txBody>
      </p:sp>
    </p:spTree>
    <p:extLst>
      <p:ext uri="{BB962C8B-B14F-4D97-AF65-F5344CB8AC3E}">
        <p14:creationId xmlns:p14="http://schemas.microsoft.com/office/powerpoint/2010/main" val="214437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97565" y="251618"/>
            <a:ext cx="10515600" cy="1325563"/>
          </a:xfrm>
        </p:spPr>
        <p:txBody>
          <a:bodyPr/>
          <a:lstStyle/>
          <a:p>
            <a:r>
              <a:rPr lang="pt-BR" dirty="0">
                <a:latin typeface="Arial" panose="020B0604020202020204" pitchFamily="34" charset="0"/>
                <a:cs typeface="Arial" panose="020B0604020202020204" pitchFamily="34" charset="0"/>
              </a:rPr>
              <a:t>Equiparação</a:t>
            </a:r>
          </a:p>
        </p:txBody>
      </p:sp>
      <p:sp>
        <p:nvSpPr>
          <p:cNvPr id="3" name="Espaço Reservado para Conteúdo 2"/>
          <p:cNvSpPr>
            <a:spLocks noGrp="1"/>
          </p:cNvSpPr>
          <p:nvPr>
            <p:ph idx="1"/>
          </p:nvPr>
        </p:nvSpPr>
        <p:spPr>
          <a:xfrm>
            <a:off x="335560" y="1375795"/>
            <a:ext cx="11458875" cy="4567806"/>
          </a:xfrm>
        </p:spPr>
        <p:txBody>
          <a:bodyPr>
            <a:noAutofit/>
          </a:bodyPr>
          <a:lstStyle/>
          <a:p>
            <a:pPr marL="0" indent="0" algn="just">
              <a:lnSpc>
                <a:spcPct val="100000"/>
              </a:lnSpc>
              <a:spcBef>
                <a:spcPts val="0"/>
              </a:spcBef>
              <a:buNone/>
            </a:pPr>
            <a:r>
              <a:rPr lang="pt-BR" sz="2000" dirty="0">
                <a:latin typeface="Arial" panose="020B0604020202020204" pitchFamily="34" charset="0"/>
                <a:cs typeface="Arial" panose="020B0604020202020204" pitchFamily="34" charset="0"/>
              </a:rPr>
              <a:t>E  decisão  favorável  do  TJ/PR,  do  Município  de  Toledo,  na  qual  os  advogados  do  Executivo  requereram paridade com os advogados do Legislativo, com base em previsão da Lei Orgânica local: </a:t>
            </a:r>
          </a:p>
          <a:p>
            <a:pPr marL="0" indent="0" algn="just">
              <a:lnSpc>
                <a:spcPct val="100000"/>
              </a:lnSpc>
              <a:spcBef>
                <a:spcPts val="0"/>
              </a:spcBef>
              <a:buNone/>
            </a:pPr>
            <a:r>
              <a:rPr lang="pt-BR" sz="2000" dirty="0">
                <a:latin typeface="Arial" panose="020B0604020202020204" pitchFamily="34" charset="0"/>
                <a:cs typeface="Arial" panose="020B0604020202020204" pitchFamily="34" charset="0"/>
              </a:rPr>
              <a:t> </a:t>
            </a:r>
          </a:p>
          <a:p>
            <a:pPr marL="0" indent="0" algn="just">
              <a:lnSpc>
                <a:spcPct val="100000"/>
              </a:lnSpc>
              <a:spcBef>
                <a:spcPts val="0"/>
              </a:spcBef>
              <a:buNone/>
            </a:pPr>
            <a:r>
              <a:rPr lang="pt-BR" sz="2000" dirty="0">
                <a:latin typeface="Arial" panose="020B0604020202020204" pitchFamily="34" charset="0"/>
                <a:cs typeface="Arial" panose="020B0604020202020204" pitchFamily="34" charset="0"/>
              </a:rPr>
              <a:t>“Acordam  os  integrantes  da  Segunda  Câmara  Cível  do  Tribunal  de  Justiça  do  Paraná,  por unanimidade de votos, conhecer do recurso e no mérito, dar-lhe provimento para julgar procedentes os pedidos  deduzidos  pelos  autores,  </a:t>
            </a:r>
            <a:r>
              <a:rPr lang="pt-BR" sz="2000" b="1" dirty="0">
                <a:latin typeface="Arial" panose="020B0604020202020204" pitchFamily="34" charset="0"/>
                <a:cs typeface="Arial" panose="020B0604020202020204" pitchFamily="34" charset="0"/>
              </a:rPr>
              <a:t>determinando  que  o  Município  de  Toledo  promova  a  equiparação paritária salarial entre os advogados do Poder Executivo Municipal e os assessores jurídicos do Poder Legislativo Municipal, desde a edição da Lei Municipal nº 1.964/2007</a:t>
            </a:r>
            <a:r>
              <a:rPr lang="pt-BR" sz="2000" dirty="0">
                <a:latin typeface="Arial" panose="020B0604020202020204" pitchFamily="34" charset="0"/>
                <a:cs typeface="Arial" panose="020B0604020202020204" pitchFamily="34" charset="0"/>
              </a:rPr>
              <a:t>, promovendo o pagamento das diferenças do que foi pago a menos, inclusive com reflexos, (...)</a:t>
            </a:r>
          </a:p>
          <a:p>
            <a:pPr marL="0" indent="0" algn="just">
              <a:lnSpc>
                <a:spcPct val="100000"/>
              </a:lnSpc>
              <a:spcBef>
                <a:spcPts val="0"/>
              </a:spcBef>
              <a:buNone/>
            </a:pPr>
            <a:endParaRPr lang="pt-BR" sz="20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pt-BR" sz="2000" dirty="0">
                <a:latin typeface="Arial" panose="020B0604020202020204" pitchFamily="34" charset="0"/>
                <a:cs typeface="Arial" panose="020B0604020202020204" pitchFamily="34" charset="0"/>
              </a:rPr>
              <a:t>(TJPR - 2ª </a:t>
            </a:r>
            <a:r>
              <a:rPr lang="pt-BR" sz="2000" dirty="0" err="1">
                <a:latin typeface="Arial" panose="020B0604020202020204" pitchFamily="34" charset="0"/>
                <a:cs typeface="Arial" panose="020B0604020202020204" pitchFamily="34" charset="0"/>
              </a:rPr>
              <a:t>C.Cível</a:t>
            </a:r>
            <a:r>
              <a:rPr lang="pt-BR" sz="2000" dirty="0">
                <a:latin typeface="Arial" panose="020B0604020202020204" pitchFamily="34" charset="0"/>
                <a:cs typeface="Arial" panose="020B0604020202020204" pitchFamily="34" charset="0"/>
              </a:rPr>
              <a:t> - AC - 997167-3 - Toledo -  Rel.: Desembargador Silvio Dias - Unânime -  J. 13.08.2013)</a:t>
            </a:r>
          </a:p>
        </p:txBody>
      </p:sp>
    </p:spTree>
    <p:extLst>
      <p:ext uri="{BB962C8B-B14F-4D97-AF65-F5344CB8AC3E}">
        <p14:creationId xmlns:p14="http://schemas.microsoft.com/office/powerpoint/2010/main" val="2351777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3374" y="336541"/>
            <a:ext cx="10515600" cy="1325563"/>
          </a:xfrm>
        </p:spPr>
        <p:txBody>
          <a:bodyPr/>
          <a:lstStyle/>
          <a:p>
            <a:r>
              <a:rPr lang="pt-BR" dirty="0">
                <a:latin typeface="Arial" panose="020B0604020202020204" pitchFamily="34" charset="0"/>
                <a:cs typeface="Arial" panose="020B0604020202020204" pitchFamily="34" charset="0"/>
              </a:rPr>
              <a:t>Equiparação</a:t>
            </a:r>
          </a:p>
        </p:txBody>
      </p:sp>
      <p:sp>
        <p:nvSpPr>
          <p:cNvPr id="3" name="Espaço Reservado para Conteúdo 2"/>
          <p:cNvSpPr>
            <a:spLocks noGrp="1"/>
          </p:cNvSpPr>
          <p:nvPr>
            <p:ph idx="1"/>
          </p:nvPr>
        </p:nvSpPr>
        <p:spPr>
          <a:xfrm>
            <a:off x="198229" y="1376209"/>
            <a:ext cx="10484556" cy="4781309"/>
          </a:xfrm>
        </p:spPr>
        <p:txBody>
          <a:bodyPr>
            <a:noAutofit/>
          </a:bodyPr>
          <a:lstStyle/>
          <a:p>
            <a:pPr algn="just"/>
            <a:r>
              <a:rPr lang="pt-BR" sz="2400" dirty="0">
                <a:latin typeface="Arial" panose="020B0604020202020204" pitchFamily="34" charset="0"/>
                <a:cs typeface="Arial" panose="020B0604020202020204" pitchFamily="34" charset="0"/>
              </a:rPr>
              <a:t>Por determinação do art. 37, XIII, da CF, a vinculação e equiparação é proibida: </a:t>
            </a:r>
          </a:p>
          <a:p>
            <a:pPr marL="0" indent="0" algn="just">
              <a:buNone/>
            </a:pPr>
            <a:r>
              <a:rPr lang="pt-BR" sz="2400" dirty="0">
                <a:latin typeface="Arial" panose="020B0604020202020204" pitchFamily="34" charset="0"/>
                <a:cs typeface="Arial" panose="020B0604020202020204" pitchFamily="34" charset="0"/>
              </a:rPr>
              <a:t> </a:t>
            </a:r>
          </a:p>
          <a:p>
            <a:pPr algn="just"/>
            <a:r>
              <a:rPr lang="pt-BR" sz="2400" dirty="0">
                <a:latin typeface="Arial" panose="020B0604020202020204" pitchFamily="34" charset="0"/>
                <a:cs typeface="Arial" panose="020B0604020202020204" pitchFamily="34" charset="0"/>
              </a:rPr>
              <a:t>“Art. 37... </a:t>
            </a:r>
          </a:p>
          <a:p>
            <a:pPr algn="just"/>
            <a:r>
              <a:rPr lang="pt-BR" sz="2400" dirty="0">
                <a:latin typeface="Arial" panose="020B0604020202020204" pitchFamily="34" charset="0"/>
                <a:cs typeface="Arial" panose="020B0604020202020204" pitchFamily="34" charset="0"/>
              </a:rPr>
              <a:t>XIII - é vedada a vinculação ou equiparação de quaisquer espécies remuneratórias para o efeito de remuneração de pessoal do serviço público;”   </a:t>
            </a:r>
          </a:p>
          <a:p>
            <a:pPr algn="just"/>
            <a:endParaRPr lang="pt-BR" sz="2400" dirty="0">
              <a:latin typeface="Arial" panose="020B0604020202020204" pitchFamily="34" charset="0"/>
              <a:cs typeface="Arial" panose="020B0604020202020204" pitchFamily="34" charset="0"/>
            </a:endParaRPr>
          </a:p>
          <a:p>
            <a:pPr marL="0" indent="0" algn="just">
              <a:buNone/>
            </a:pPr>
            <a:r>
              <a:rPr lang="pt-BR" sz="2400" dirty="0">
                <a:latin typeface="Arial" panose="020B0604020202020204" pitchFamily="34" charset="0"/>
                <a:cs typeface="Arial" panose="020B0604020202020204" pitchFamily="34" charset="0"/>
              </a:rPr>
              <a:t>Ou seja, não é possível atrelar um cargo ao outro, para efeitos de remuneração (composição completa do “salário”). </a:t>
            </a:r>
          </a:p>
          <a:p>
            <a:pPr marL="0" indent="0" algn="just">
              <a:buNone/>
            </a:pPr>
            <a:r>
              <a:rPr lang="pt-BR" sz="2400" dirty="0">
                <a:latin typeface="Arial" panose="020B0604020202020204" pitchFamily="34" charset="0"/>
                <a:cs typeface="Arial" panose="020B0604020202020204" pitchFamily="34" charset="0"/>
              </a:rPr>
              <a:t>Com  isso,  a  regra  geral  aponta  que  cada  cargo  é  independente  na  carreira,  podendo  receber  acréscimos diferenciados.</a:t>
            </a:r>
          </a:p>
        </p:txBody>
      </p:sp>
    </p:spTree>
    <p:extLst>
      <p:ext uri="{BB962C8B-B14F-4D97-AF65-F5344CB8AC3E}">
        <p14:creationId xmlns:p14="http://schemas.microsoft.com/office/powerpoint/2010/main" val="360358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31539" y="972809"/>
            <a:ext cx="11401778" cy="1569660"/>
          </a:xfrm>
          <a:prstGeom prst="rect">
            <a:avLst/>
          </a:prstGeom>
          <a:noFill/>
        </p:spPr>
        <p:txBody>
          <a:bodyPr wrap="square" rtlCol="0">
            <a:spAutoFit/>
          </a:bodyPr>
          <a:lstStyle/>
          <a:p>
            <a:pPr algn="ctr"/>
            <a:r>
              <a:rPr lang="pt-BR" sz="3200" dirty="0">
                <a:latin typeface="Arial Black" panose="020B0A04020102020204" pitchFamily="34" charset="0"/>
              </a:rPr>
              <a:t>Advocacia Municipal: Temas Avulsos</a:t>
            </a:r>
          </a:p>
          <a:p>
            <a:pPr algn="ctr"/>
            <a:r>
              <a:rPr lang="pt-BR" sz="3200" b="1" dirty="0">
                <a:latin typeface="Arial Black" panose="020B0A04020102020204" pitchFamily="34" charset="0"/>
                <a:cs typeface="Arial" panose="020B0604020202020204" pitchFamily="34" charset="0"/>
              </a:rPr>
              <a:t>Curitiba/PR </a:t>
            </a:r>
            <a:r>
              <a:rPr lang="pt-BR" sz="3200" b="1" dirty="0" smtClean="0">
                <a:latin typeface="Arial Black" panose="020B0A04020102020204" pitchFamily="34" charset="0"/>
                <a:cs typeface="Arial" panose="020B0604020202020204" pitchFamily="34" charset="0"/>
              </a:rPr>
              <a:t>3</a:t>
            </a:r>
            <a:r>
              <a:rPr lang="pt-BR" sz="3200" b="1" dirty="0" smtClean="0">
                <a:latin typeface="Arial Black" panose="020B0A04020102020204" pitchFamily="34" charset="0"/>
                <a:cs typeface="Arial" panose="020B0604020202020204" pitchFamily="34" charset="0"/>
              </a:rPr>
              <a:t>/7/2025</a:t>
            </a:r>
            <a:endParaRPr lang="pt-BR" sz="3200" b="1" dirty="0">
              <a:latin typeface="Arial" panose="020B0604020202020204" pitchFamily="34" charset="0"/>
              <a:cs typeface="Arial" panose="020B0604020202020204" pitchFamily="34" charset="0"/>
            </a:endParaRPr>
          </a:p>
          <a:p>
            <a:pPr algn="ctr"/>
            <a:endParaRPr lang="pt-BR" sz="3200" b="1" dirty="0">
              <a:latin typeface="Arial" panose="020B0604020202020204" pitchFamily="34" charset="0"/>
              <a:cs typeface="Arial" panose="020B0604020202020204" pitchFamily="34" charset="0"/>
            </a:endParaRPr>
          </a:p>
        </p:txBody>
      </p:sp>
      <p:pic>
        <p:nvPicPr>
          <p:cNvPr id="5" name="Imagem 4"/>
          <p:cNvPicPr>
            <a:picLocks noChangeAspect="1"/>
          </p:cNvPicPr>
          <p:nvPr/>
        </p:nvPicPr>
        <p:blipFill>
          <a:blip r:embed="rId3"/>
          <a:stretch>
            <a:fillRect/>
          </a:stretch>
        </p:blipFill>
        <p:spPr>
          <a:xfrm>
            <a:off x="2372139" y="2186609"/>
            <a:ext cx="6387548" cy="3538330"/>
          </a:xfrm>
          <a:prstGeom prst="rect">
            <a:avLst/>
          </a:prstGeom>
        </p:spPr>
      </p:pic>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Papel do Advogado na nova Lei de Licitações</a:t>
            </a: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buNone/>
            </a:pPr>
            <a:r>
              <a:rPr lang="pt-BR" sz="2200" b="0" i="0" u="none" strike="noStrike" baseline="0" dirty="0">
                <a:solidFill>
                  <a:srgbClr val="000000"/>
                </a:solidFill>
                <a:latin typeface="Arial" panose="020B0604020202020204" pitchFamily="34" charset="0"/>
                <a:cs typeface="Arial" panose="020B0604020202020204" pitchFamily="34" charset="0"/>
              </a:rPr>
              <a:t>a) apoiar o agente de contratação e demais agentes (Art. 8º, § 3º); </a:t>
            </a:r>
          </a:p>
          <a:p>
            <a:pPr marL="0" indent="0">
              <a:buNone/>
            </a:pPr>
            <a:r>
              <a:rPr lang="pt-BR" sz="2200" b="0" i="0" u="none" strike="noStrike" baseline="0" dirty="0">
                <a:solidFill>
                  <a:srgbClr val="000000"/>
                </a:solidFill>
                <a:latin typeface="Arial" panose="020B0604020202020204" pitchFamily="34" charset="0"/>
                <a:cs typeface="Arial" panose="020B0604020202020204" pitchFamily="34" charset="0"/>
              </a:rPr>
              <a:t>b) realizar controle prévio de legalidade (Art. 53); </a:t>
            </a:r>
          </a:p>
          <a:p>
            <a:pPr marL="0" indent="0">
              <a:buNone/>
            </a:pPr>
            <a:r>
              <a:rPr lang="pt-BR" sz="2200" b="0" i="0" u="none" strike="noStrike" baseline="0" dirty="0">
                <a:solidFill>
                  <a:srgbClr val="000000"/>
                </a:solidFill>
                <a:latin typeface="Arial" panose="020B0604020202020204" pitchFamily="34" charset="0"/>
                <a:cs typeface="Arial" panose="020B0604020202020204" pitchFamily="34" charset="0"/>
              </a:rPr>
              <a:t>c) realizar controle prévio de legalidade de 8 </a:t>
            </a:r>
            <a:r>
              <a:rPr lang="pt-BR" sz="2200" b="0" i="0" u="none" strike="noStrike" baseline="0" dirty="0">
                <a:latin typeface="Arial" panose="020B0604020202020204" pitchFamily="34" charset="0"/>
                <a:cs typeface="Arial" panose="020B0604020202020204" pitchFamily="34" charset="0"/>
              </a:rPr>
              <a:t>contratações diretas (</a:t>
            </a:r>
            <a:r>
              <a:rPr lang="pt-BR" sz="2200" b="0" i="0" u="none" strike="noStrike" baseline="0" dirty="0" err="1">
                <a:latin typeface="Arial" panose="020B0604020202020204" pitchFamily="34" charset="0"/>
                <a:cs typeface="Arial" panose="020B0604020202020204" pitchFamily="34" charset="0"/>
              </a:rPr>
              <a:t>Arts</a:t>
            </a:r>
            <a:r>
              <a:rPr lang="pt-BR" sz="2200" b="0" i="0" u="none" strike="noStrike" baseline="0" dirty="0">
                <a:latin typeface="Arial" panose="020B0604020202020204" pitchFamily="34" charset="0"/>
                <a:cs typeface="Arial" panose="020B0604020202020204" pitchFamily="34" charset="0"/>
              </a:rPr>
              <a:t>. 53, § 4º e 72, III); </a:t>
            </a:r>
          </a:p>
          <a:p>
            <a:pPr marL="0" indent="0">
              <a:buNone/>
            </a:pPr>
            <a:r>
              <a:rPr lang="pt-BR" sz="2200" b="0" i="0" u="none" strike="noStrike" baseline="0" dirty="0">
                <a:latin typeface="Arial" panose="020B0604020202020204" pitchFamily="34" charset="0"/>
                <a:cs typeface="Arial" panose="020B0604020202020204" pitchFamily="34" charset="0"/>
              </a:rPr>
              <a:t>d) auxiliar o fiscal de contrato (Art. 117, § 3º); </a:t>
            </a:r>
          </a:p>
          <a:p>
            <a:pPr marL="0" indent="0">
              <a:buNone/>
            </a:pPr>
            <a:r>
              <a:rPr lang="pt-BR" sz="2200" b="0" i="0" u="none" strike="noStrike" baseline="0" dirty="0">
                <a:latin typeface="Arial" panose="020B0604020202020204" pitchFamily="34" charset="0"/>
                <a:cs typeface="Arial" panose="020B0604020202020204" pitchFamily="34" charset="0"/>
              </a:rPr>
              <a:t>e) auxiliar autoridade nos pedidos de reconsideração (Art. 168, Parágrafo Único); </a:t>
            </a:r>
          </a:p>
          <a:p>
            <a:pPr marL="0" indent="0">
              <a:buNone/>
            </a:pPr>
            <a:r>
              <a:rPr lang="pt-BR" sz="2200" b="0" i="0" u="none" strike="noStrike" baseline="0" dirty="0">
                <a:latin typeface="Arial" panose="020B0604020202020204" pitchFamily="34" charset="0"/>
                <a:cs typeface="Arial" panose="020B0604020202020204" pitchFamily="34" charset="0"/>
              </a:rPr>
              <a:t>f) realizar análise jurídica antes da aplicação de penalidade de declaração de inidoneidade (Art. 156, § 6º); </a:t>
            </a:r>
          </a:p>
          <a:p>
            <a:pPr marL="0" indent="0">
              <a:buNone/>
            </a:pPr>
            <a:r>
              <a:rPr lang="pt-BR" sz="2200" b="0" i="0" u="none" strike="noStrike" baseline="0" dirty="0">
                <a:latin typeface="Arial" panose="020B0604020202020204" pitchFamily="34" charset="0"/>
                <a:cs typeface="Arial" panose="020B0604020202020204" pitchFamily="34" charset="0"/>
              </a:rPr>
              <a:t>g) analisar cumprimento dos requisitos para reabilitação (Art. 163, V); </a:t>
            </a:r>
          </a:p>
          <a:p>
            <a:pPr marL="0" indent="0">
              <a:buNone/>
            </a:pPr>
            <a:r>
              <a:rPr lang="pt-BR" sz="2200" b="0" i="0" u="none" strike="noStrike" baseline="0" dirty="0">
                <a:latin typeface="Arial" panose="020B0604020202020204" pitchFamily="34" charset="0"/>
                <a:cs typeface="Arial" panose="020B0604020202020204" pitchFamily="34" charset="0"/>
              </a:rPr>
              <a:t>h) atuar na linha de defesa das contratações públicas (Art. 169, II), e; </a:t>
            </a:r>
          </a:p>
          <a:p>
            <a:pPr marL="0" indent="0">
              <a:buNone/>
            </a:pPr>
            <a:r>
              <a:rPr lang="pt-BR" sz="2200" b="0" i="0" u="none" strike="noStrike" baseline="0" dirty="0">
                <a:latin typeface="Arial" panose="020B0604020202020204" pitchFamily="34" charset="0"/>
                <a:cs typeface="Arial" panose="020B0604020202020204" pitchFamily="34" charset="0"/>
              </a:rPr>
              <a:t>i) auxiliar na elaboração de minutas de editais, </a:t>
            </a:r>
            <a:r>
              <a:rPr lang="pt-BR" sz="2200" b="0" i="0" u="none" strike="noStrike" baseline="0" dirty="0" err="1">
                <a:latin typeface="Arial" panose="020B0604020202020204" pitchFamily="34" charset="0"/>
                <a:cs typeface="Arial" panose="020B0604020202020204" pitchFamily="34" charset="0"/>
              </a:rPr>
              <a:t>etc</a:t>
            </a:r>
            <a:r>
              <a:rPr lang="pt-BR" sz="2200" b="0" i="0" u="none" strike="noStrike" baseline="0" dirty="0">
                <a:latin typeface="Arial" panose="020B0604020202020204" pitchFamily="34" charset="0"/>
                <a:cs typeface="Arial" panose="020B0604020202020204" pitchFamily="34" charset="0"/>
              </a:rPr>
              <a:t> (Art. 19, IV).</a:t>
            </a:r>
            <a:endParaRPr lang="pt-BR" sz="2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149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Papel do Advogado na nova Lei de Licitações</a:t>
            </a: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lgn="just">
              <a:buNone/>
            </a:pPr>
            <a:r>
              <a:rPr lang="pt-BR" b="0" i="0" u="none" strike="noStrike" baseline="0" dirty="0">
                <a:solidFill>
                  <a:srgbClr val="000000"/>
                </a:solidFill>
                <a:latin typeface="Arial" panose="020B0604020202020204" pitchFamily="34" charset="0"/>
              </a:rPr>
              <a:t>Aqui eu tenho uma modificação radical da função do assessor jurídico. O advogado deixa de ser um assessor de coisa alguma, o sujeito deixa de ser o escravo da autoridade porque ele passa a ser um dos integrantes do </a:t>
            </a:r>
            <a:r>
              <a:rPr lang="pt-BR" dirty="0">
                <a:solidFill>
                  <a:srgbClr val="000000"/>
                </a:solidFill>
                <a:latin typeface="Arial" panose="020B0604020202020204" pitchFamily="34" charset="0"/>
              </a:rPr>
              <a:t>s</a:t>
            </a:r>
            <a:r>
              <a:rPr lang="pt-BR" b="0" i="0" u="none" strike="noStrike" baseline="0" dirty="0" smtClean="0">
                <a:solidFill>
                  <a:srgbClr val="000000"/>
                </a:solidFill>
                <a:latin typeface="Arial" panose="020B0604020202020204" pitchFamily="34" charset="0"/>
              </a:rPr>
              <a:t>istema </a:t>
            </a:r>
            <a:r>
              <a:rPr lang="pt-BR" b="0" i="0" u="none" strike="noStrike" baseline="0" dirty="0">
                <a:solidFill>
                  <a:srgbClr val="000000"/>
                </a:solidFill>
                <a:latin typeface="Arial" panose="020B0604020202020204" pitchFamily="34" charset="0"/>
              </a:rPr>
              <a:t>de controle interno. Cabe ao advogado exercer a segunda linha de defesa. [...] Esta responsabilidade é um poder-dever. Não se trata de uma faculdade. [...] Aqui há uma elevação do nível de responsabilidade do advogado que deixa passar falhas, defeitos, práticas corruptas, não mais é permitido ao advogado virar as costas, fazer-se de cego. A cegueira intencional, ou seja, fazer de conta que não enxergou e não viu não é mais uma alternativa viável para o advogado. (JUSTEN FILHO, 2021)</a:t>
            </a:r>
            <a:endParaRPr lang="pt-B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15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Nexo entre o dano e a opinião emitida</a:t>
            </a: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lgn="just">
              <a:buNone/>
            </a:pPr>
            <a:r>
              <a:rPr lang="pt-BR" b="0" i="0" u="none" strike="noStrike" baseline="0" dirty="0">
                <a:solidFill>
                  <a:srgbClr val="000000"/>
                </a:solidFill>
                <a:latin typeface="Arial" panose="020B0604020202020204" pitchFamily="34" charset="0"/>
              </a:rPr>
              <a:t>Quando da apuração de responsabilidade de parecerista jurídico, concursado ou não, é preciso </a:t>
            </a:r>
            <a:r>
              <a:rPr lang="pt-BR" b="0" i="0" u="none" strike="noStrike" baseline="0" dirty="0" smtClean="0">
                <a:solidFill>
                  <a:srgbClr val="000000"/>
                </a:solidFill>
                <a:latin typeface="Arial" panose="020B0604020202020204" pitchFamily="34" charset="0"/>
              </a:rPr>
              <a:t>aquilatar </a:t>
            </a:r>
            <a:r>
              <a:rPr lang="pt-BR" b="0" i="0" u="none" strike="noStrike" baseline="0" dirty="0">
                <a:solidFill>
                  <a:srgbClr val="000000"/>
                </a:solidFill>
                <a:latin typeface="Arial" panose="020B0604020202020204" pitchFamily="34" charset="0"/>
              </a:rPr>
              <a:t>a existência de liame ou nexo de causalidade existente entre os fundamentos de um parecer desarrazoado, omisso ou tendencioso, com implicações no controle das ações dos gestores da despesa pública que tenha concorrido para a possibilidade ou concretização de dano ao Erário. A responsabilidade, portanto, é subjetiva. (PEREIRA JUNIOR; DOTTI, 2022, p. 220)</a:t>
            </a:r>
            <a:endParaRPr lang="pt-B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695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Questões de ordem técnica alheias às jurídicas</a:t>
            </a:r>
          </a:p>
        </p:txBody>
      </p:sp>
      <p:sp>
        <p:nvSpPr>
          <p:cNvPr id="3" name="Espaço Reservado para Conteúdo 2"/>
          <p:cNvSpPr>
            <a:spLocks noGrp="1"/>
          </p:cNvSpPr>
          <p:nvPr>
            <p:ph idx="1"/>
          </p:nvPr>
        </p:nvSpPr>
        <p:spPr>
          <a:xfrm>
            <a:off x="338114" y="1803400"/>
            <a:ext cx="11270789" cy="4469095"/>
          </a:xfrm>
        </p:spPr>
        <p:txBody>
          <a:bodyPr>
            <a:noAutofit/>
          </a:bodyPr>
          <a:lstStyle/>
          <a:p>
            <a:pPr algn="just"/>
            <a:r>
              <a:rPr lang="pt-BR" sz="3200" b="0" i="0" u="none" strike="noStrike" baseline="0" dirty="0">
                <a:solidFill>
                  <a:srgbClr val="000000"/>
                </a:solidFill>
                <a:latin typeface="Arial" panose="020B0604020202020204" pitchFamily="34" charset="0"/>
                <a:cs typeface="Arial" panose="020B0604020202020204" pitchFamily="34" charset="0"/>
              </a:rPr>
              <a:t>O parecerista jurídico, por isso</a:t>
            </a:r>
            <a:r>
              <a:rPr lang="pt-BR" sz="3200" b="1" i="0" u="none" strike="noStrike" baseline="0" dirty="0">
                <a:solidFill>
                  <a:srgbClr val="000000"/>
                </a:solidFill>
                <a:latin typeface="Arial" panose="020B0604020202020204" pitchFamily="34" charset="0"/>
                <a:cs typeface="Arial" panose="020B0604020202020204" pitchFamily="34" charset="0"/>
              </a:rPr>
              <a:t>, não pode imiscuir-se em questões administrativas, técnicas e de oportunidade e conveniência</a:t>
            </a:r>
            <a:r>
              <a:rPr lang="pt-BR" sz="3200" b="0" i="0" u="none" strike="noStrike" baseline="0" dirty="0">
                <a:solidFill>
                  <a:srgbClr val="000000"/>
                </a:solidFill>
                <a:latin typeface="Arial" panose="020B0604020202020204" pitchFamily="34" charset="0"/>
                <a:cs typeface="Arial" panose="020B0604020202020204" pitchFamily="34" charset="0"/>
              </a:rPr>
              <a:t>, nem exercer o papel de guardião de todos os atos do processo e do procedimento licitatório praticados por agentes designados para o exercício de suas </a:t>
            </a:r>
            <a:r>
              <a:rPr lang="pt-BR" sz="3200" b="0" i="0" u="none" strike="noStrike" baseline="0" dirty="0">
                <a:latin typeface="Arial" panose="020B0604020202020204" pitchFamily="34" charset="0"/>
                <a:cs typeface="Arial" panose="020B0604020202020204" pitchFamily="34" charset="0"/>
              </a:rPr>
              <a:t>próprias atribuições as quais guardam presunção de legitimidade. (PEREIRA JUNIOR; DOTTI, 2022, p. 239)</a:t>
            </a:r>
            <a:endParaRPr lang="pt-BR"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81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pPr algn="ctr"/>
            <a:r>
              <a:rPr lang="pt-BR" sz="3800" b="1" dirty="0">
                <a:latin typeface="Arial" panose="020B0604020202020204" pitchFamily="34" charset="0"/>
                <a:cs typeface="Arial" panose="020B0604020202020204" pitchFamily="34" charset="0"/>
              </a:rPr>
              <a:t>3 tipos de pareceres segundo o STF!</a:t>
            </a:r>
          </a:p>
        </p:txBody>
      </p:sp>
      <p:sp>
        <p:nvSpPr>
          <p:cNvPr id="3" name="Espaço Reservado para Conteúdo 2"/>
          <p:cNvSpPr>
            <a:spLocks noGrp="1"/>
          </p:cNvSpPr>
          <p:nvPr>
            <p:ph idx="1"/>
          </p:nvPr>
        </p:nvSpPr>
        <p:spPr>
          <a:xfrm>
            <a:off x="338114" y="1803400"/>
            <a:ext cx="11270789" cy="4469095"/>
          </a:xfrm>
        </p:spPr>
        <p:txBody>
          <a:bodyPr>
            <a:noAutofit/>
          </a:bodyPr>
          <a:lstStyle/>
          <a:p>
            <a:pPr marL="0" indent="0" algn="just">
              <a:buNone/>
            </a:pPr>
            <a:r>
              <a:rPr lang="pt-BR" sz="2200" b="0" i="0" u="none" strike="noStrike" baseline="0" dirty="0">
                <a:solidFill>
                  <a:srgbClr val="000000"/>
                </a:solidFill>
                <a:latin typeface="Arial" panose="020B0604020202020204" pitchFamily="34" charset="0"/>
              </a:rPr>
              <a:t>EMENTA: CONSTITUCIONAL. ADMINISTRATIVO. CONTROLE EXTERNO. AUDITORIA PELO TCU. RESPONSABILIDADE DE PROCURADOR DE AUTARQUIA POR EMISSÃO DE PARECER TÉCNICO-JURÍDICO DE NATUREZA OPINATIVA. SEGURANÇA DEFERIDA. I. Repercussões da natureza jurídico-administrativa do parecer jurídico: </a:t>
            </a:r>
            <a:r>
              <a:rPr lang="pt-BR" sz="2200" b="1" i="0" u="none" strike="noStrike" baseline="0" dirty="0">
                <a:solidFill>
                  <a:srgbClr val="FF0000"/>
                </a:solidFill>
                <a:latin typeface="Arial" panose="020B0604020202020204" pitchFamily="34" charset="0"/>
              </a:rPr>
              <a:t>(i) quando a consulta é facultativa, a autoridade não se vincula ao parecer proferido</a:t>
            </a:r>
            <a:r>
              <a:rPr lang="pt-BR" sz="2200" b="0" i="0" u="none" strike="noStrike" baseline="0" dirty="0">
                <a:solidFill>
                  <a:srgbClr val="000000"/>
                </a:solidFill>
                <a:latin typeface="Arial" panose="020B0604020202020204" pitchFamily="34" charset="0"/>
              </a:rPr>
              <a:t>, sendo que seu poder de decisão não se altera pela manifestação do órgão consultivo; </a:t>
            </a:r>
            <a:r>
              <a:rPr lang="pt-BR" sz="2200" b="1" i="0" u="none" strike="noStrike" baseline="0" dirty="0">
                <a:solidFill>
                  <a:srgbClr val="0070C0"/>
                </a:solidFill>
                <a:latin typeface="Arial" panose="020B0604020202020204" pitchFamily="34" charset="0"/>
              </a:rPr>
              <a:t>(</a:t>
            </a:r>
            <a:r>
              <a:rPr lang="pt-BR" sz="2200" b="1" i="0" u="none" strike="noStrike" baseline="0" dirty="0" err="1">
                <a:solidFill>
                  <a:srgbClr val="0070C0"/>
                </a:solidFill>
                <a:latin typeface="Arial" panose="020B0604020202020204" pitchFamily="34" charset="0"/>
              </a:rPr>
              <a:t>ii</a:t>
            </a:r>
            <a:r>
              <a:rPr lang="pt-BR" sz="2200" b="1" i="0" u="none" strike="noStrike" baseline="0" dirty="0">
                <a:solidFill>
                  <a:srgbClr val="0070C0"/>
                </a:solidFill>
                <a:latin typeface="Arial" panose="020B0604020202020204" pitchFamily="34" charset="0"/>
              </a:rPr>
              <a:t>) quando a consulta é obrigatória, a autoridade administrativa se vincula a emitir o ato tal como submetido à consultoria, com parecer favorável ou contrário, e se pretender praticar ato de forma diversa da apresentada à consultoria, deverá submetê-lo a novo parecer</a:t>
            </a:r>
            <a:r>
              <a:rPr lang="pt-BR" sz="2200" b="0" i="0" u="none" strike="noStrike" baseline="0" dirty="0">
                <a:solidFill>
                  <a:srgbClr val="000000"/>
                </a:solidFill>
                <a:latin typeface="Arial" panose="020B0604020202020204" pitchFamily="34" charset="0"/>
              </a:rPr>
              <a:t>; </a:t>
            </a:r>
            <a:r>
              <a:rPr lang="pt-BR" sz="2200" b="1" i="0" u="none" strike="noStrike" baseline="0" dirty="0">
                <a:solidFill>
                  <a:srgbClr val="00B050"/>
                </a:solidFill>
                <a:latin typeface="Arial" panose="020B0604020202020204" pitchFamily="34" charset="0"/>
              </a:rPr>
              <a:t>(</a:t>
            </a:r>
            <a:r>
              <a:rPr lang="pt-BR" sz="2200" b="1" i="0" u="none" strike="noStrike" baseline="0" dirty="0" err="1">
                <a:solidFill>
                  <a:srgbClr val="00B050"/>
                </a:solidFill>
                <a:latin typeface="Arial" panose="020B0604020202020204" pitchFamily="34" charset="0"/>
              </a:rPr>
              <a:t>iii</a:t>
            </a:r>
            <a:r>
              <a:rPr lang="pt-BR" sz="2200" b="1" i="0" u="none" strike="noStrike" baseline="0" dirty="0">
                <a:solidFill>
                  <a:srgbClr val="00B050"/>
                </a:solidFill>
                <a:latin typeface="Arial" panose="020B0604020202020204" pitchFamily="34" charset="0"/>
              </a:rPr>
              <a:t>) quando a lei estabelece a obrigação de decidir à luz de parecer vinculante, essa manifestação de teor jurídica deixa de ser meramente opinativa e o administrador não poderá decidir senão nos termos da conclusão do parecer ou, então, não decidir. </a:t>
            </a:r>
            <a:r>
              <a:rPr lang="pt-BR" sz="2200" b="0" i="0" u="none" strike="noStrike" baseline="0" dirty="0">
                <a:solidFill>
                  <a:srgbClr val="000000"/>
                </a:solidFill>
                <a:latin typeface="Arial" panose="020B0604020202020204" pitchFamily="34" charset="0"/>
              </a:rPr>
              <a:t>[...] (STF, Plenário, rel. Min. Joaquim Barbosa, </a:t>
            </a:r>
            <a:r>
              <a:rPr lang="pt-BR" sz="2200" b="0" i="0" u="none" strike="noStrike" baseline="0" dirty="0" err="1">
                <a:solidFill>
                  <a:srgbClr val="000000"/>
                </a:solidFill>
                <a:latin typeface="Arial" panose="020B0604020202020204" pitchFamily="34" charset="0"/>
              </a:rPr>
              <a:t>Dje</a:t>
            </a:r>
            <a:r>
              <a:rPr lang="pt-BR" sz="2200" b="0" i="0" u="none" strike="noStrike" baseline="0" dirty="0">
                <a:solidFill>
                  <a:srgbClr val="000000"/>
                </a:solidFill>
                <a:latin typeface="Arial" panose="020B0604020202020204" pitchFamily="34" charset="0"/>
              </a:rPr>
              <a:t> de 31 de janeiro de 2008)</a:t>
            </a:r>
            <a:endParaRPr lang="pt-BR" sz="2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174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711200"/>
            <a:ext cx="11062252" cy="1888067"/>
          </a:xfrm>
        </p:spPr>
        <p:txBody>
          <a:bodyPr>
            <a:noAutofit/>
          </a:bodyPr>
          <a:lstStyle/>
          <a:p>
            <a:pPr algn="ctr"/>
            <a:r>
              <a:rPr lang="pt-BR" sz="3400" b="1" dirty="0">
                <a:latin typeface="Arial" panose="020B0604020202020204" pitchFamily="34" charset="0"/>
                <a:cs typeface="Arial" panose="020B0604020202020204" pitchFamily="34" charset="0"/>
              </a:rPr>
              <a:t>Síntese da responsabilização do parecerista segundo Jessé Torres Pereira Junior e Marinês </a:t>
            </a:r>
            <a:r>
              <a:rPr lang="pt-BR" sz="3400" b="1" dirty="0" err="1">
                <a:latin typeface="Arial" panose="020B0604020202020204" pitchFamily="34" charset="0"/>
                <a:cs typeface="Arial" panose="020B0604020202020204" pitchFamily="34" charset="0"/>
              </a:rPr>
              <a:t>Restelatto</a:t>
            </a:r>
            <a:r>
              <a:rPr lang="pt-BR" sz="3400" b="1" dirty="0">
                <a:latin typeface="Arial" panose="020B0604020202020204" pitchFamily="34" charset="0"/>
                <a:cs typeface="Arial" panose="020B0604020202020204" pitchFamily="34" charset="0"/>
              </a:rPr>
              <a:t> Dotti!</a:t>
            </a:r>
          </a:p>
        </p:txBody>
      </p:sp>
      <p:sp>
        <p:nvSpPr>
          <p:cNvPr id="3" name="Espaço Reservado para Conteúdo 2"/>
          <p:cNvSpPr>
            <a:spLocks noGrp="1"/>
          </p:cNvSpPr>
          <p:nvPr>
            <p:ph idx="1"/>
          </p:nvPr>
        </p:nvSpPr>
        <p:spPr>
          <a:xfrm>
            <a:off x="338114" y="2836333"/>
            <a:ext cx="11270789" cy="3436162"/>
          </a:xfrm>
        </p:spPr>
        <p:txBody>
          <a:bodyPr>
            <a:noAutofit/>
          </a:bodyPr>
          <a:lstStyle/>
          <a:p>
            <a:pPr marL="342900" indent="-342900" algn="just">
              <a:buAutoNum type="alphaLcParenR"/>
            </a:pPr>
            <a:r>
              <a:rPr lang="pt-BR" sz="3000" b="0" i="0" u="none" strike="noStrike" baseline="0" dirty="0">
                <a:solidFill>
                  <a:srgbClr val="000000"/>
                </a:solidFill>
                <a:latin typeface="Arial" panose="020B0604020202020204" pitchFamily="34" charset="0"/>
              </a:rPr>
              <a:t>o parecerista não é absolutamente irresponsável pela emissão de pareceres; </a:t>
            </a:r>
          </a:p>
          <a:p>
            <a:pPr marL="342900" indent="-342900" algn="just">
              <a:buAutoNum type="alphaLcParenR"/>
            </a:pPr>
            <a:r>
              <a:rPr lang="pt-BR" sz="3000" b="0" i="0" u="none" strike="noStrike" baseline="0" dirty="0">
                <a:solidFill>
                  <a:srgbClr val="000000"/>
                </a:solidFill>
                <a:latin typeface="Arial" panose="020B0604020202020204" pitchFamily="34" charset="0"/>
              </a:rPr>
              <a:t>ele pode vir a ser chamado para prestar esclarecimentos aos Tribunais de Contas;</a:t>
            </a:r>
          </a:p>
          <a:p>
            <a:pPr marL="342900" indent="-342900" algn="just">
              <a:buAutoNum type="alphaLcParenR"/>
            </a:pPr>
            <a:r>
              <a:rPr lang="pt-BR" sz="3000" b="0" i="0" u="none" strike="noStrike" baseline="0" dirty="0">
                <a:solidFill>
                  <a:srgbClr val="000000"/>
                </a:solidFill>
                <a:latin typeface="Arial" panose="020B0604020202020204" pitchFamily="34" charset="0"/>
              </a:rPr>
              <a:t>podem ser responsabilizados por agirem com dolo ou má-fé ou pelo cometimento de erro evidente e inescusável. (PEREIRA JUNIOR; DOTTI, 2022, p. 227)</a:t>
            </a:r>
            <a:endParaRPr lang="pt-BR" sz="3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124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noAutofit/>
          </a:bodyPr>
          <a:lstStyle/>
          <a:p>
            <a:r>
              <a:rPr lang="pt-BR" sz="4200" b="1" dirty="0">
                <a:latin typeface="Arial" panose="020B0604020202020204" pitchFamily="34" charset="0"/>
                <a:cs typeface="Arial" panose="020B0604020202020204" pitchFamily="34" charset="0"/>
              </a:rPr>
              <a:t>Advogado parecerista: responsabilização</a:t>
            </a:r>
          </a:p>
        </p:txBody>
      </p:sp>
      <p:sp>
        <p:nvSpPr>
          <p:cNvPr id="3" name="Espaço Reservado para Conteúdo 2"/>
          <p:cNvSpPr>
            <a:spLocks noGrp="1"/>
          </p:cNvSpPr>
          <p:nvPr>
            <p:ph idx="1"/>
          </p:nvPr>
        </p:nvSpPr>
        <p:spPr>
          <a:xfrm>
            <a:off x="338114" y="1685614"/>
            <a:ext cx="11270789" cy="4586882"/>
          </a:xfrm>
        </p:spPr>
        <p:txBody>
          <a:bodyPr>
            <a:noAutofit/>
          </a:bodyPr>
          <a:lstStyle/>
          <a:p>
            <a:pPr marL="0" indent="0" algn="just">
              <a:buNone/>
            </a:pPr>
            <a:r>
              <a:rPr lang="pt-BR" b="0" i="0" u="none" strike="noStrike" baseline="0" dirty="0">
                <a:solidFill>
                  <a:srgbClr val="000000"/>
                </a:solidFill>
                <a:latin typeface="Arial" panose="020B0604020202020204" pitchFamily="34" charset="0"/>
              </a:rPr>
              <a:t>Decreto-Lei nº 4.657/ 1942 – LINDB: </a:t>
            </a:r>
          </a:p>
          <a:p>
            <a:pPr marL="0" indent="0" algn="just">
              <a:buNone/>
            </a:pPr>
            <a:r>
              <a:rPr lang="pt-BR" b="0" i="0" u="none" strike="noStrike" baseline="0" dirty="0">
                <a:solidFill>
                  <a:srgbClr val="000000"/>
                </a:solidFill>
                <a:latin typeface="Arial" panose="020B0604020202020204" pitchFamily="34" charset="0"/>
              </a:rPr>
              <a:t>“Art. 28. O agente público responderá pessoalmente por suas decisões ou opiniões técnicas em caso de dolo ou erro grosseiro.” </a:t>
            </a:r>
          </a:p>
          <a:p>
            <a:pPr marL="0" indent="0" algn="just">
              <a:buNone/>
            </a:pPr>
            <a:endParaRPr lang="pt-BR" dirty="0">
              <a:solidFill>
                <a:srgbClr val="000000"/>
              </a:solidFill>
              <a:latin typeface="Arial" panose="020B0604020202020204" pitchFamily="34" charset="0"/>
            </a:endParaRPr>
          </a:p>
          <a:p>
            <a:pPr marL="0" indent="0" algn="just">
              <a:buNone/>
            </a:pPr>
            <a:r>
              <a:rPr lang="pt-BR" sz="1800" b="0" i="0" u="none" strike="noStrike" baseline="0" dirty="0">
                <a:solidFill>
                  <a:srgbClr val="000000"/>
                </a:solidFill>
                <a:latin typeface="Arial" panose="020B0604020202020204" pitchFamily="34" charset="0"/>
              </a:rPr>
              <a:t>“Consoante se extrai do dispositivo retro citado, considera-se erro grosseiro aquele manifesto, evidente e inescusável praticado com culpa grave, caracterizado por ação ou omissão com elevado grau de negligência, imprudência ou imperícia. </a:t>
            </a:r>
            <a:r>
              <a:rPr lang="pt-BR" sz="1800" b="1" i="0" u="none" strike="noStrike" baseline="0" dirty="0">
                <a:solidFill>
                  <a:srgbClr val="000000"/>
                </a:solidFill>
                <a:latin typeface="Arial" panose="020B0604020202020204" pitchFamily="34" charset="0"/>
              </a:rPr>
              <a:t>No campo do parecer técnico-jurídico emitido em processos de contratação pública, o erro grosseiro não pode ser confundido com uma simples divergência de intepretação de determinado dispositivo legal.” </a:t>
            </a:r>
            <a:r>
              <a:rPr lang="pt-BR" sz="1800" b="0" i="0" u="none" strike="noStrike" baseline="0" dirty="0">
                <a:solidFill>
                  <a:srgbClr val="000000"/>
                </a:solidFill>
                <a:latin typeface="Arial" panose="020B0604020202020204" pitchFamily="34" charset="0"/>
              </a:rPr>
              <a:t>(PEREIRA JUNIOR; DOTTI, 2022, p. 222)</a:t>
            </a:r>
            <a:endParaRPr lang="pt-BR"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556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017" y="360051"/>
            <a:ext cx="11062252" cy="1325563"/>
          </a:xfrm>
        </p:spPr>
        <p:txBody>
          <a:bodyPr/>
          <a:lstStyle/>
          <a:p>
            <a:pPr algn="just">
              <a:lnSpc>
                <a:spcPct val="100000"/>
              </a:lnSpc>
            </a:pPr>
            <a:r>
              <a:rPr lang="pt-BR" dirty="0">
                <a:latin typeface="Arial" panose="020B0604020202020204" pitchFamily="34" charset="0"/>
                <a:cs typeface="Arial" panose="020B0604020202020204" pitchFamily="34" charset="0"/>
              </a:rPr>
              <a:t>Advogado parecerista: responsabilização</a:t>
            </a:r>
          </a:p>
        </p:txBody>
      </p:sp>
      <p:sp>
        <p:nvSpPr>
          <p:cNvPr id="3" name="Espaço Reservado para Conteúdo 2"/>
          <p:cNvSpPr>
            <a:spLocks noGrp="1"/>
          </p:cNvSpPr>
          <p:nvPr>
            <p:ph idx="1"/>
          </p:nvPr>
        </p:nvSpPr>
        <p:spPr>
          <a:xfrm>
            <a:off x="291549" y="1685614"/>
            <a:ext cx="11108818" cy="4586882"/>
          </a:xfrm>
        </p:spPr>
        <p:txBody>
          <a:bodyPr>
            <a:noAutofit/>
          </a:bodyPr>
          <a:lstStyle/>
          <a:p>
            <a:pPr marL="0" indent="0" algn="just">
              <a:buNone/>
            </a:pPr>
            <a:r>
              <a:rPr lang="pt-BR" sz="2000" dirty="0">
                <a:latin typeface="Arial" panose="020B0604020202020204" pitchFamily="34" charset="0"/>
                <a:cs typeface="Arial" panose="020B0604020202020204" pitchFamily="34" charset="0"/>
              </a:rPr>
              <a:t>EMENTA: CONSTITUCIONAL. ADMINISTRATIVO. TRIBUNAL DE CONTAS. TOMADA DE CONTAS: ADVOGADO. PROCURADOR: PARECER. C.F., art. 70, </a:t>
            </a:r>
            <a:r>
              <a:rPr lang="pt-BR" sz="2000" dirty="0" err="1">
                <a:latin typeface="Arial" panose="020B0604020202020204" pitchFamily="34" charset="0"/>
                <a:cs typeface="Arial" panose="020B0604020202020204" pitchFamily="34" charset="0"/>
              </a:rPr>
              <a:t>parág</a:t>
            </a:r>
            <a:r>
              <a:rPr lang="pt-BR" sz="2000" dirty="0">
                <a:latin typeface="Arial" panose="020B0604020202020204" pitchFamily="34" charset="0"/>
                <a:cs typeface="Arial" panose="020B0604020202020204" pitchFamily="34" charset="0"/>
              </a:rPr>
              <a:t>. único, art. 71, II, art. 133. Lei nº 8.906, de 1994, art. 2º, § 3º, art. 7º, art. 32, art. 34, IX. I. - Advogado de empresa estatal que, chamado a opinar, oferece parecer sugerindo contratação direta, sem licitação, mediante interpretação da lei das licitações. </a:t>
            </a:r>
            <a:r>
              <a:rPr lang="pt-BR" sz="2000" b="1" dirty="0">
                <a:latin typeface="Arial" panose="020B0604020202020204" pitchFamily="34" charset="0"/>
                <a:cs typeface="Arial" panose="020B0604020202020204" pitchFamily="34" charset="0"/>
              </a:rPr>
              <a:t>Pretensão do Tribunal de Contas da União em responsabilizar o advogado solidariamente com o administrador que decidiu pela contratação direta: impossibilidade, dado que o parecer não é ato administrativo, sendo, quando muito, ato de administração consultiva, que visa a informar, elucidar, sugerir providências administrativas a serem estabelecidas nos atos de administração ativa.</a:t>
            </a:r>
            <a:r>
              <a:rPr lang="pt-BR" sz="2000" dirty="0">
                <a:latin typeface="Arial" panose="020B0604020202020204" pitchFamily="34" charset="0"/>
                <a:cs typeface="Arial" panose="020B0604020202020204" pitchFamily="34" charset="0"/>
              </a:rPr>
              <a:t> Celso Antônio Bandeira de Mello, "Curso de Direito Administrativo", Malheiros Ed., 13ª ed., p. 377. II. - </a:t>
            </a:r>
            <a:r>
              <a:rPr lang="pt-BR" sz="2000" b="1" dirty="0">
                <a:latin typeface="Arial" panose="020B0604020202020204" pitchFamily="34" charset="0"/>
                <a:cs typeface="Arial" panose="020B0604020202020204" pitchFamily="34" charset="0"/>
              </a:rPr>
              <a:t>O advogado somente será civilmente responsável pelos danos causados a seus clientes ou a terceiros, se decorrentes de erro grave, inescusável, ou de ato ou omissão praticado com culpa</a:t>
            </a:r>
            <a:r>
              <a:rPr lang="pt-BR" sz="2000" dirty="0">
                <a:latin typeface="Arial" panose="020B0604020202020204" pitchFamily="34" charset="0"/>
                <a:cs typeface="Arial" panose="020B0604020202020204" pitchFamily="34" charset="0"/>
              </a:rPr>
              <a:t>, em sentido largo: Cód. Civil, art. 159; Lei 8.906/94, art. 32. III. - Mandado de Segurança deferido. (MS 24073, Relator(a):  Min. CARLOS VELLOSO, Tribunal Pleno, julgado em 06/11/2002, DJ 31-10-2003) </a:t>
            </a:r>
          </a:p>
        </p:txBody>
      </p:sp>
    </p:spTree>
    <p:extLst>
      <p:ext uri="{BB962C8B-B14F-4D97-AF65-F5344CB8AC3E}">
        <p14:creationId xmlns:p14="http://schemas.microsoft.com/office/powerpoint/2010/main" val="4274450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sp>
        <p:nvSpPr>
          <p:cNvPr id="3" name="Espaço Reservado para Conteúdo 2"/>
          <p:cNvSpPr>
            <a:spLocks noGrp="1"/>
          </p:cNvSpPr>
          <p:nvPr>
            <p:ph idx="1"/>
          </p:nvPr>
        </p:nvSpPr>
        <p:spPr>
          <a:xfrm>
            <a:off x="291549" y="1685614"/>
            <a:ext cx="11108818" cy="4586882"/>
          </a:xfrm>
        </p:spPr>
        <p:txBody>
          <a:bodyPr>
            <a:noAutofit/>
          </a:bodyPr>
          <a:lstStyle/>
          <a:p>
            <a:pPr marL="0" indent="0" algn="just">
              <a:buNone/>
            </a:pPr>
            <a:r>
              <a:rPr lang="pt-BR" dirty="0">
                <a:latin typeface="Arial" panose="020B0604020202020204" pitchFamily="34" charset="0"/>
                <a:cs typeface="Arial" panose="020B0604020202020204" pitchFamily="34" charset="0"/>
              </a:rPr>
              <a:t>ADVOGADO PÚBLICO - RESPONSABILIDADE - ARTIGO 38 DA LEI Nº 8.666/93 - TRIBUNAL DE CONTAS DA UNIÃO - ESCLARECIMENTOS. Prevendo o artigo 38 da Lei nº 8.666/93 que a </a:t>
            </a:r>
            <a:r>
              <a:rPr 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manifestação da assessoria jurídica quanto a editais de licitação, contratos, acordos, convênios e ajustes não se limita a simples opinião</a:t>
            </a:r>
            <a:r>
              <a:rPr lang="pt-BR" dirty="0">
                <a:latin typeface="Arial" panose="020B0604020202020204" pitchFamily="34" charset="0"/>
                <a:cs typeface="Arial" panose="020B0604020202020204" pitchFamily="34" charset="0"/>
              </a:rPr>
              <a:t>, alcançando a aprovação, ou não, descabe a recusa à convocação do Tribunal de Contas da União para serem prestados esclarecimentos.” (MS 24584, Relator(a):  Min. MARCO AURÉLIO, Tribunal Pleno, julgado em 09/08/2007, DJe-112 DIVULG 19-06-2008 PUBLIC 20-06-2008)</a:t>
            </a:r>
          </a:p>
        </p:txBody>
      </p:sp>
    </p:spTree>
    <p:extLst>
      <p:ext uri="{BB962C8B-B14F-4D97-AF65-F5344CB8AC3E}">
        <p14:creationId xmlns:p14="http://schemas.microsoft.com/office/powerpoint/2010/main" val="232826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sp>
        <p:nvSpPr>
          <p:cNvPr id="3" name="Espaço Reservado para Conteúdo 2"/>
          <p:cNvSpPr>
            <a:spLocks noGrp="1"/>
          </p:cNvSpPr>
          <p:nvPr>
            <p:ph idx="1"/>
          </p:nvPr>
        </p:nvSpPr>
        <p:spPr>
          <a:xfrm>
            <a:off x="291549" y="1685614"/>
            <a:ext cx="11108818" cy="4586882"/>
          </a:xfrm>
        </p:spPr>
        <p:txBody>
          <a:bodyPr>
            <a:noAutofit/>
          </a:bodyPr>
          <a:lstStyle/>
          <a:p>
            <a:pPr marL="0" indent="0" algn="just">
              <a:buNone/>
            </a:pPr>
            <a:r>
              <a:rPr lang="pt-BR" sz="2400" dirty="0">
                <a:latin typeface="Arial" panose="020B0604020202020204" pitchFamily="34" charset="0"/>
                <a:cs typeface="Arial" panose="020B0604020202020204" pitchFamily="34" charset="0"/>
              </a:rPr>
              <a:t>EMENTA: (...) I. Repercussões da natureza jurídico-administrativa do parecer jurídico: </a:t>
            </a:r>
            <a:r>
              <a:rPr lang="pt-BR" sz="2400" b="1" dirty="0">
                <a:latin typeface="Arial" panose="020B0604020202020204" pitchFamily="34" charset="0"/>
                <a:cs typeface="Arial" panose="020B0604020202020204" pitchFamily="34" charset="0"/>
              </a:rPr>
              <a:t>(i) quando a consulta é facultativa, a autoridade não se vincula ao parecer proferido, sendo que seu poder de decisão não se altera pela manifestação do órgão consultivo; (</a:t>
            </a:r>
            <a:r>
              <a:rPr lang="pt-BR" sz="2400" b="1" dirty="0" err="1">
                <a:latin typeface="Arial" panose="020B0604020202020204" pitchFamily="34" charset="0"/>
                <a:cs typeface="Arial" panose="020B0604020202020204" pitchFamily="34" charset="0"/>
              </a:rPr>
              <a:t>ii</a:t>
            </a:r>
            <a:r>
              <a:rPr lang="pt-BR" sz="2400" b="1" dirty="0">
                <a:latin typeface="Arial" panose="020B0604020202020204" pitchFamily="34" charset="0"/>
                <a:cs typeface="Arial" panose="020B0604020202020204" pitchFamily="34" charset="0"/>
              </a:rPr>
              <a:t>) quando a consulta é obrigatória, a autoridade administrativa se vincula a emitir o ato tal como submetido à consultoria, com parecer favorável ou contrário, e se pretender praticar ato de forma diversa da apresentada à consultoria, deverá submetê-lo a novo parecer;</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iii</a:t>
            </a:r>
            <a:r>
              <a:rPr lang="pt-BR" sz="2400" dirty="0">
                <a:latin typeface="Arial" panose="020B0604020202020204" pitchFamily="34" charset="0"/>
                <a:cs typeface="Arial" panose="020B0604020202020204" pitchFamily="34" charset="0"/>
              </a:rPr>
              <a:t>) quando a lei estabelece a obrigação de decidir à luz de parecer vinculante, essa manifestação de teor jurídico deixa de ser meramente opinativa e o administrador não poderá decidir senão nos termos da conclusão do parecer ou, então, não decidir. (MS 24631, Relator(a):  Min. JOAQUIM BARBOSA, Tribunal Pleno, julgado em 09/08/2007, DJe-018 DIVULG 31-01-2008 PUBLIC 01-02-2008)</a:t>
            </a:r>
          </a:p>
        </p:txBody>
      </p:sp>
    </p:spTree>
    <p:extLst>
      <p:ext uri="{BB962C8B-B14F-4D97-AF65-F5344CB8AC3E}">
        <p14:creationId xmlns:p14="http://schemas.microsoft.com/office/powerpoint/2010/main" val="735931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16194" y="781664"/>
            <a:ext cx="11371006" cy="5633883"/>
          </a:xfrm>
        </p:spPr>
        <p:txBody>
          <a:bodyPr>
            <a:normAutofit fontScale="85000" lnSpcReduction="20000"/>
          </a:bodyPr>
          <a:lstStyle/>
          <a:p>
            <a:pPr marL="0" indent="0" algn="ctr">
              <a:buNone/>
            </a:pPr>
            <a:r>
              <a:rPr lang="pt-BR" sz="3600" b="1" dirty="0"/>
              <a:t>JOÃO PAULO PENHA</a:t>
            </a:r>
            <a:endParaRPr lang="pt-BR" sz="3600" dirty="0"/>
          </a:p>
          <a:p>
            <a:pPr marL="0" indent="0">
              <a:buNone/>
            </a:pPr>
            <a:r>
              <a:rPr lang="pt-BR" sz="3600" b="1" dirty="0" smtClean="0"/>
              <a:t>Servidor </a:t>
            </a:r>
            <a:r>
              <a:rPr lang="pt-BR" sz="3600" b="1" dirty="0"/>
              <a:t>Público </a:t>
            </a:r>
            <a:r>
              <a:rPr lang="pt-BR" sz="3600" dirty="0"/>
              <a:t>desde2004 (CISNORPI, PM de Jacarezinho/PR; CM de Jacarezinho/PR; CM de Ourinhos/SP)</a:t>
            </a:r>
          </a:p>
          <a:p>
            <a:pPr marL="0" indent="0">
              <a:buNone/>
            </a:pPr>
            <a:r>
              <a:rPr lang="pt-BR" sz="3600" b="1" dirty="0" err="1" smtClean="0"/>
              <a:t>ProcuradorLegislativo</a:t>
            </a:r>
            <a:r>
              <a:rPr lang="pt-BR" sz="3600" b="1" dirty="0" smtClean="0"/>
              <a:t> </a:t>
            </a:r>
            <a:r>
              <a:rPr lang="pt-BR" sz="3600" dirty="0"/>
              <a:t>da Câmara Municipal de Ourinhos/SP desde 2013.</a:t>
            </a:r>
          </a:p>
          <a:p>
            <a:pPr marL="0" indent="0">
              <a:buNone/>
            </a:pPr>
            <a:r>
              <a:rPr lang="pt-BR" sz="3600" b="1" dirty="0" smtClean="0"/>
              <a:t>Graduado </a:t>
            </a:r>
            <a:r>
              <a:rPr lang="pt-BR" sz="3600" dirty="0"/>
              <a:t>em Direito pela UENP;</a:t>
            </a:r>
          </a:p>
          <a:p>
            <a:pPr marL="0" indent="0">
              <a:buNone/>
            </a:pPr>
            <a:r>
              <a:rPr lang="pt-BR" sz="3600" b="1" dirty="0" smtClean="0"/>
              <a:t>Pós-Graduado </a:t>
            </a:r>
            <a:r>
              <a:rPr lang="pt-BR" sz="3600" dirty="0"/>
              <a:t>em Direito do Estado pela UEL;</a:t>
            </a:r>
          </a:p>
          <a:p>
            <a:pPr marL="0" indent="0">
              <a:buNone/>
            </a:pPr>
            <a:r>
              <a:rPr lang="pt-BR" sz="3600" b="1" dirty="0" smtClean="0"/>
              <a:t>Mestre </a:t>
            </a:r>
            <a:r>
              <a:rPr lang="pt-BR" sz="3600" dirty="0"/>
              <a:t>em Ciência Jurídica pela UENP;</a:t>
            </a:r>
          </a:p>
          <a:p>
            <a:pPr marL="0" indent="0">
              <a:buNone/>
            </a:pPr>
            <a:r>
              <a:rPr lang="pt-BR" sz="3600" b="1" dirty="0" smtClean="0"/>
              <a:t>Sócio </a:t>
            </a:r>
            <a:r>
              <a:rPr lang="pt-BR" sz="3600" dirty="0"/>
              <a:t>do escritório “</a:t>
            </a:r>
            <a:r>
              <a:rPr lang="pt-BR" sz="3600" b="1" dirty="0"/>
              <a:t>Morais &amp; Penha –Advocacia</a:t>
            </a:r>
            <a:r>
              <a:rPr lang="pt-BR" sz="3600" dirty="0"/>
              <a:t>” localizado em Jacarezinho/PR.</a:t>
            </a:r>
          </a:p>
          <a:p>
            <a:pPr marL="0" indent="0">
              <a:buNone/>
            </a:pPr>
            <a:r>
              <a:rPr lang="pt-BR" sz="3600" b="1" dirty="0" smtClean="0"/>
              <a:t>E-mail</a:t>
            </a:r>
            <a:r>
              <a:rPr lang="pt-BR" sz="3600" b="1" dirty="0"/>
              <a:t>: jppenha@adv.oabsp.org.br</a:t>
            </a:r>
            <a:endParaRPr lang="pt-BR" sz="3600" dirty="0"/>
          </a:p>
          <a:p>
            <a:pPr marL="0" indent="0">
              <a:buNone/>
            </a:pPr>
            <a:r>
              <a:rPr lang="pt-BR" sz="3600" b="1" dirty="0" smtClean="0"/>
              <a:t>WhatsApp</a:t>
            </a:r>
            <a:r>
              <a:rPr lang="pt-BR" sz="3600" b="1" dirty="0"/>
              <a:t>: </a:t>
            </a:r>
            <a:r>
              <a:rPr lang="pt-BR" sz="3600" dirty="0"/>
              <a:t>43-99116-1210</a:t>
            </a:r>
          </a:p>
          <a:p>
            <a:pPr marL="0" indent="0">
              <a:buNone/>
            </a:pPr>
            <a:r>
              <a:rPr lang="pt-BR" sz="3600" b="1" dirty="0" smtClean="0"/>
              <a:t>Instagram</a:t>
            </a:r>
            <a:r>
              <a:rPr lang="pt-BR" sz="3600" b="1" dirty="0"/>
              <a:t>: </a:t>
            </a:r>
            <a:r>
              <a:rPr lang="pt-BR" sz="3600" i="1" dirty="0" err="1" smtClean="0"/>
              <a:t>jppenha</a:t>
            </a:r>
            <a:r>
              <a:rPr lang="pt-BR" sz="3600" i="1" dirty="0" smtClean="0"/>
              <a:t> (</a:t>
            </a:r>
            <a:r>
              <a:rPr lang="pt-BR" sz="3600" i="1" dirty="0"/>
              <a:t>João Paulo Penha)</a:t>
            </a:r>
            <a:endParaRPr lang="pt-BR" sz="3600" dirty="0"/>
          </a:p>
        </p:txBody>
      </p:sp>
      <p:pic>
        <p:nvPicPr>
          <p:cNvPr id="4" name="Imagem 3"/>
          <p:cNvPicPr>
            <a:picLocks noChangeAspect="1"/>
          </p:cNvPicPr>
          <p:nvPr/>
        </p:nvPicPr>
        <p:blipFill>
          <a:blip r:embed="rId3"/>
          <a:stretch>
            <a:fillRect/>
          </a:stretch>
        </p:blipFill>
        <p:spPr>
          <a:xfrm>
            <a:off x="9554816" y="4558747"/>
            <a:ext cx="2332383" cy="2210575"/>
          </a:xfrm>
          <a:prstGeom prst="rect">
            <a:avLst/>
          </a:prstGeom>
        </p:spPr>
      </p:pic>
    </p:spTree>
    <p:extLst>
      <p:ext uri="{BB962C8B-B14F-4D97-AF65-F5344CB8AC3E}">
        <p14:creationId xmlns:p14="http://schemas.microsoft.com/office/powerpoint/2010/main" val="2810579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pic>
        <p:nvPicPr>
          <p:cNvPr id="7" name="Espaço Reservado para Conteúdo 6">
            <a:extLst>
              <a:ext uri="{FF2B5EF4-FFF2-40B4-BE49-F238E27FC236}">
                <a16:creationId xmlns:a16="http://schemas.microsoft.com/office/drawing/2014/main" id="{D2CBDC38-DAD7-B8A6-F502-76B31E04260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67" y="0"/>
            <a:ext cx="12189133" cy="6858000"/>
          </a:xfrm>
        </p:spPr>
      </p:pic>
    </p:spTree>
    <p:extLst>
      <p:ext uri="{BB962C8B-B14F-4D97-AF65-F5344CB8AC3E}">
        <p14:creationId xmlns:p14="http://schemas.microsoft.com/office/powerpoint/2010/main" val="1275539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pic>
        <p:nvPicPr>
          <p:cNvPr id="6" name="Espaço Reservado para Conteúdo 5">
            <a:extLst>
              <a:ext uri="{FF2B5EF4-FFF2-40B4-BE49-F238E27FC236}">
                <a16:creationId xmlns:a16="http://schemas.microsoft.com/office/drawing/2014/main" id="{E5573939-5429-56F9-FCE4-E71C1EEA85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772490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pic>
        <p:nvPicPr>
          <p:cNvPr id="7" name="Imagem 6">
            <a:extLst>
              <a:ext uri="{FF2B5EF4-FFF2-40B4-BE49-F238E27FC236}">
                <a16:creationId xmlns:a16="http://schemas.microsoft.com/office/drawing/2014/main" id="{D9B6A03C-FB74-3E33-E78B-306744214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6"/>
            <a:ext cx="12192000" cy="6850887"/>
          </a:xfrm>
          <a:prstGeom prst="rect">
            <a:avLst/>
          </a:prstGeom>
        </p:spPr>
      </p:pic>
    </p:spTree>
    <p:extLst>
      <p:ext uri="{BB962C8B-B14F-4D97-AF65-F5344CB8AC3E}">
        <p14:creationId xmlns:p14="http://schemas.microsoft.com/office/powerpoint/2010/main" val="4004067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91548" y="585504"/>
            <a:ext cx="11062252" cy="1325563"/>
          </a:xfrm>
        </p:spPr>
        <p:txBody>
          <a:bodyPr/>
          <a:lstStyle/>
          <a:p>
            <a:r>
              <a:rPr lang="pt-BR" dirty="0"/>
              <a:t>Advogado parecerista: responsabilização</a:t>
            </a:r>
          </a:p>
        </p:txBody>
      </p:sp>
      <p:pic>
        <p:nvPicPr>
          <p:cNvPr id="4" name="Imagem 3">
            <a:extLst>
              <a:ext uri="{FF2B5EF4-FFF2-40B4-BE49-F238E27FC236}">
                <a16:creationId xmlns:a16="http://schemas.microsoft.com/office/drawing/2014/main" id="{A2137603-91AE-3AB6-4F9E-B37BA2589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91"/>
            <a:ext cx="12192000" cy="6827217"/>
          </a:xfrm>
          <a:prstGeom prst="rect">
            <a:avLst/>
          </a:prstGeom>
        </p:spPr>
      </p:pic>
    </p:spTree>
    <p:extLst>
      <p:ext uri="{BB962C8B-B14F-4D97-AF65-F5344CB8AC3E}">
        <p14:creationId xmlns:p14="http://schemas.microsoft.com/office/powerpoint/2010/main" val="262148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84313" y="365125"/>
            <a:ext cx="10969487" cy="1325563"/>
          </a:xfrm>
        </p:spPr>
        <p:txBody>
          <a:bodyPr>
            <a:normAutofit/>
          </a:bodyPr>
          <a:lstStyle/>
          <a:p>
            <a:pPr algn="just">
              <a:lnSpc>
                <a:spcPct val="100000"/>
              </a:lnSpc>
            </a:pPr>
            <a:r>
              <a:rPr lang="pt-BR" sz="6000" dirty="0">
                <a:latin typeface="Arial" panose="020B0604020202020204" pitchFamily="34" charset="0"/>
                <a:cs typeface="Arial" panose="020B0604020202020204" pitchFamily="34" charset="0"/>
              </a:rPr>
              <a:t>Expediente</a:t>
            </a:r>
          </a:p>
        </p:txBody>
      </p:sp>
      <p:sp>
        <p:nvSpPr>
          <p:cNvPr id="3" name="Espaço Reservado para Conteúdo 2"/>
          <p:cNvSpPr>
            <a:spLocks noGrp="1"/>
          </p:cNvSpPr>
          <p:nvPr>
            <p:ph idx="1"/>
          </p:nvPr>
        </p:nvSpPr>
        <p:spPr>
          <a:xfrm>
            <a:off x="384313" y="1825625"/>
            <a:ext cx="10969487" cy="4351338"/>
          </a:xfrm>
        </p:spPr>
        <p:txBody>
          <a:bodyPr>
            <a:normAutofit lnSpcReduction="10000"/>
          </a:bodyPr>
          <a:lstStyle/>
          <a:p>
            <a:pPr algn="just"/>
            <a:r>
              <a:rPr lang="pt-BR" dirty="0">
                <a:latin typeface="Arial" panose="020B0604020202020204" pitchFamily="34" charset="0"/>
                <a:cs typeface="Arial" panose="020B0604020202020204" pitchFamily="34" charset="0"/>
              </a:rPr>
              <a:t>Na regra geral, a jornada de trabalho dos servidores municipais é de 40 horas semanais (segunda a sexta-feira). </a:t>
            </a:r>
          </a:p>
          <a:p>
            <a:pPr algn="just"/>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O expediente de cada um deverá ser cumprido, a princípio, nos períodos de funcionamento do setor a que o servidor estiver vinculado. </a:t>
            </a:r>
          </a:p>
          <a:p>
            <a:pPr algn="just"/>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Em muitos municípios, a Câmara Municipal concursou advogados com jornada menor que as 40h de praxe (10, 20 ou 30 horas semanais). </a:t>
            </a:r>
          </a:p>
        </p:txBody>
      </p:sp>
    </p:spTree>
    <p:extLst>
      <p:ext uri="{BB962C8B-B14F-4D97-AF65-F5344CB8AC3E}">
        <p14:creationId xmlns:p14="http://schemas.microsoft.com/office/powerpoint/2010/main" val="3423071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85530" y="585504"/>
            <a:ext cx="11168270" cy="1325563"/>
          </a:xfrm>
        </p:spPr>
        <p:txBody>
          <a:bodyPr/>
          <a:lstStyle/>
          <a:p>
            <a:r>
              <a:rPr lang="pt-BR" dirty="0"/>
              <a:t>Redução/ampliação de jornada</a:t>
            </a:r>
          </a:p>
        </p:txBody>
      </p:sp>
      <p:sp>
        <p:nvSpPr>
          <p:cNvPr id="3" name="Espaço Reservado para Conteúdo 2"/>
          <p:cNvSpPr>
            <a:spLocks noGrp="1"/>
          </p:cNvSpPr>
          <p:nvPr>
            <p:ph idx="1"/>
          </p:nvPr>
        </p:nvSpPr>
        <p:spPr>
          <a:xfrm>
            <a:off x="232097" y="1685614"/>
            <a:ext cx="11168269" cy="4586882"/>
          </a:xfrm>
        </p:spPr>
        <p:txBody>
          <a:bodyPr>
            <a:noAutofit/>
          </a:bodyPr>
          <a:lstStyle/>
          <a:p>
            <a:pPr marL="0" indent="0" algn="just">
              <a:buNone/>
            </a:pPr>
            <a:r>
              <a:rPr lang="pt-BR" sz="2200" dirty="0">
                <a:latin typeface="Arial" panose="020B0604020202020204" pitchFamily="34" charset="0"/>
                <a:cs typeface="Arial" panose="020B0604020202020204" pitchFamily="34" charset="0"/>
              </a:rPr>
              <a:t>ACÓRDÃO nº 1111/08 – Pleno </a:t>
            </a:r>
          </a:p>
          <a:p>
            <a:pPr marL="0" indent="0" algn="just">
              <a:buNone/>
            </a:pPr>
            <a:r>
              <a:rPr lang="pt-BR" sz="2200" dirty="0">
                <a:latin typeface="Arial" panose="020B0604020202020204" pitchFamily="34" charset="0"/>
                <a:cs typeface="Arial" panose="020B0604020202020204" pitchFamily="34" charset="0"/>
              </a:rPr>
              <a:t>PROCESSO </a:t>
            </a:r>
            <a:r>
              <a:rPr lang="pt-BR" sz="2200" dirty="0" err="1">
                <a:latin typeface="Arial" panose="020B0604020202020204" pitchFamily="34" charset="0"/>
                <a:cs typeface="Arial" panose="020B0604020202020204" pitchFamily="34" charset="0"/>
              </a:rPr>
              <a:t>N.°</a:t>
            </a:r>
            <a:r>
              <a:rPr lang="pt-BR" sz="2200" dirty="0">
                <a:latin typeface="Arial" panose="020B0604020202020204" pitchFamily="34" charset="0"/>
                <a:cs typeface="Arial" panose="020B0604020202020204" pitchFamily="34" charset="0"/>
              </a:rPr>
              <a:t>: 46511-7/06</a:t>
            </a:r>
          </a:p>
          <a:p>
            <a:pPr marL="0" indent="0" algn="just">
              <a:buNone/>
            </a:pPr>
            <a:r>
              <a:rPr lang="pt-BR" sz="2200" dirty="0">
                <a:latin typeface="Arial" panose="020B0604020202020204" pitchFamily="34" charset="0"/>
                <a:cs typeface="Arial" panose="020B0604020202020204" pitchFamily="34" charset="0"/>
              </a:rPr>
              <a:t>(3) redução da jornada de trabalho para os cargos efetivos, providos por concurso público, reduzindo-se, proporcionalmente os vencimentos</a:t>
            </a:r>
          </a:p>
          <a:p>
            <a:pPr marL="0" indent="0" algn="just">
              <a:buNone/>
            </a:pPr>
            <a:endParaRPr lang="pt-BR" sz="2200" dirty="0">
              <a:latin typeface="Arial" panose="020B0604020202020204" pitchFamily="34" charset="0"/>
              <a:cs typeface="Arial" panose="020B0604020202020204" pitchFamily="34" charset="0"/>
            </a:endParaRPr>
          </a:p>
          <a:p>
            <a:pPr marL="0" indent="0" algn="just">
              <a:buNone/>
            </a:pPr>
            <a:r>
              <a:rPr lang="pt-BR" sz="2200" dirty="0">
                <a:latin typeface="Arial" panose="020B0604020202020204" pitchFamily="34" charset="0"/>
                <a:cs typeface="Arial" panose="020B0604020202020204" pitchFamily="34" charset="0"/>
              </a:rPr>
              <a:t>“A alteração da jornada de trabalho está </a:t>
            </a:r>
            <a:r>
              <a:rPr lang="pt-BR" sz="2200" b="1" dirty="0">
                <a:latin typeface="Arial" panose="020B0604020202020204" pitchFamily="34" charset="0"/>
                <a:cs typeface="Arial" panose="020B0604020202020204" pitchFamily="34" charset="0"/>
              </a:rPr>
              <a:t>sujeita à discricionariedade da Administração Pública</a:t>
            </a:r>
            <a:r>
              <a:rPr lang="pt-BR" sz="2200" dirty="0">
                <a:latin typeface="Arial" panose="020B0604020202020204" pitchFamily="34" charset="0"/>
                <a:cs typeface="Arial" panose="020B0604020202020204" pitchFamily="34" charset="0"/>
              </a:rPr>
              <a:t>, a quem incumbe  avaliar  a  situação,  atendendo  os  critérios  de  oportunidade  e  conveniência,  com  uma  certa margem  de  liberdade,  levando  em  consideração  as  circunstâncias  concretas  do  caso  e  o  interesse público.  (jurisprudência  do  STJ).  Deve,  contudo,  ser  </a:t>
            </a:r>
            <a:r>
              <a:rPr lang="pt-BR" sz="2200" b="1" dirty="0">
                <a:latin typeface="Arial" panose="020B0604020202020204" pitchFamily="34" charset="0"/>
                <a:cs typeface="Arial" panose="020B0604020202020204" pitchFamily="34" charset="0"/>
              </a:rPr>
              <a:t>usada  com  parcimônia  e  de  acordo  com  os princípios  da  moralidade  pública,  da  razoabilidade  e  da  proporcionalidade,  sob  pena  de desvirtuamento</a:t>
            </a:r>
            <a:r>
              <a:rPr lang="pt-BR" sz="2200" dirty="0">
                <a:latin typeface="Arial" panose="020B0604020202020204" pitchFamily="34" charset="0"/>
                <a:cs typeface="Arial" panose="020B0604020202020204" pitchFamily="34" charset="0"/>
              </a:rPr>
              <a:t>.”  In TJ/PR - Apelação Cível 1095321-2 – Iporã – Relator Desembargador Leonel Cunha – 15.10.2013</a:t>
            </a:r>
          </a:p>
        </p:txBody>
      </p:sp>
    </p:spTree>
    <p:extLst>
      <p:ext uri="{BB962C8B-B14F-4D97-AF65-F5344CB8AC3E}">
        <p14:creationId xmlns:p14="http://schemas.microsoft.com/office/powerpoint/2010/main" val="2574862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59393" y="402561"/>
            <a:ext cx="11168270" cy="1325563"/>
          </a:xfrm>
        </p:spPr>
        <p:txBody>
          <a:bodyPr/>
          <a:lstStyle/>
          <a:p>
            <a:r>
              <a:rPr lang="pt-BR" dirty="0"/>
              <a:t>Redução/ampliação de jornada</a:t>
            </a:r>
          </a:p>
        </p:txBody>
      </p:sp>
      <p:sp>
        <p:nvSpPr>
          <p:cNvPr id="3" name="Espaço Reservado para Conteúdo 2"/>
          <p:cNvSpPr>
            <a:spLocks noGrp="1"/>
          </p:cNvSpPr>
          <p:nvPr>
            <p:ph idx="1"/>
          </p:nvPr>
        </p:nvSpPr>
        <p:spPr>
          <a:xfrm>
            <a:off x="232097" y="1685614"/>
            <a:ext cx="11168269" cy="4586882"/>
          </a:xfrm>
        </p:spPr>
        <p:txBody>
          <a:bodyPr>
            <a:noAutofit/>
          </a:bodyPr>
          <a:lstStyle/>
          <a:p>
            <a:pPr marL="0" indent="0" algn="just">
              <a:buNone/>
            </a:pPr>
            <a:r>
              <a:rPr lang="pt-BR" dirty="0"/>
              <a:t>I - A ampliação de jornada de trabalho sem alteração da remuneração do servidor consiste em violação da regra constitucional da irredutibilidade de vencimentos;</a:t>
            </a:r>
          </a:p>
          <a:p>
            <a:pPr marL="0" indent="0" algn="just">
              <a:buNone/>
            </a:pPr>
            <a:r>
              <a:rPr lang="pt-BR" dirty="0"/>
              <a:t/>
            </a:r>
            <a:br>
              <a:rPr lang="pt-BR" dirty="0"/>
            </a:br>
            <a:r>
              <a:rPr lang="pt-BR" dirty="0"/>
              <a:t>II - No caso concreto, o § 1º do art. 1º do Decreto estadual 4.345, de 14 de fevereiro de 2005, do Estado do Paraná não se aplica aos servidores elencados em seu caput que, antes de sua edição, estavam legitimamente submetidos a carga horária semanal inferior a quarenta horas.</a:t>
            </a:r>
            <a:br>
              <a:rPr lang="pt-BR" dirty="0"/>
            </a:br>
            <a:r>
              <a:rPr lang="pt-BR" dirty="0"/>
              <a:t>[Tese definida no </a:t>
            </a:r>
            <a:r>
              <a:rPr lang="pt-BR" dirty="0">
                <a:hlinkClick r:id="rId3">
                  <a:extLst>
                    <a:ext uri="{A12FA001-AC4F-418D-AE19-62706E023703}">
                      <ahyp:hlinkClr xmlns:ahyp="http://schemas.microsoft.com/office/drawing/2018/hyperlinkcolor" xmlns="" val="tx"/>
                    </a:ext>
                  </a:extLst>
                </a:hlinkClick>
              </a:rPr>
              <a:t>ARE 660.010 RG</a:t>
            </a:r>
            <a:r>
              <a:rPr lang="pt-BR" dirty="0"/>
              <a:t>, rel. min. Dias Toffoli, P, j. 2-2-2012, DJE 98 de 21-5-2012, </a:t>
            </a:r>
            <a:r>
              <a:rPr lang="pt-BR" dirty="0">
                <a:hlinkClick r:id="rId4">
                  <a:extLst>
                    <a:ext uri="{A12FA001-AC4F-418D-AE19-62706E023703}">
                      <ahyp:hlinkClr xmlns:ahyp="http://schemas.microsoft.com/office/drawing/2018/hyperlinkcolor" xmlns="" val="tx"/>
                    </a:ext>
                  </a:extLst>
                </a:hlinkClick>
              </a:rPr>
              <a:t>Tema 514</a:t>
            </a:r>
            <a:r>
              <a:rPr lang="pt-BR" dirty="0"/>
              <a:t>.]</a:t>
            </a:r>
          </a:p>
        </p:txBody>
      </p:sp>
    </p:spTree>
    <p:extLst>
      <p:ext uri="{BB962C8B-B14F-4D97-AF65-F5344CB8AC3E}">
        <p14:creationId xmlns:p14="http://schemas.microsoft.com/office/powerpoint/2010/main" val="1724885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85530" y="585505"/>
            <a:ext cx="11168270" cy="1100110"/>
          </a:xfrm>
        </p:spPr>
        <p:txBody>
          <a:bodyPr/>
          <a:lstStyle/>
          <a:p>
            <a:pPr>
              <a:lnSpc>
                <a:spcPct val="100000"/>
              </a:lnSpc>
            </a:pPr>
            <a:r>
              <a:rPr lang="pt-BR" dirty="0">
                <a:latin typeface="Arial" panose="020B0604020202020204" pitchFamily="34" charset="0"/>
                <a:cs typeface="Arial" panose="020B0604020202020204" pitchFamily="34" charset="0"/>
              </a:rPr>
              <a:t>Compensação: é possível?</a:t>
            </a:r>
          </a:p>
        </p:txBody>
      </p:sp>
      <p:sp>
        <p:nvSpPr>
          <p:cNvPr id="3" name="Espaço Reservado para Conteúdo 2"/>
          <p:cNvSpPr>
            <a:spLocks noGrp="1"/>
          </p:cNvSpPr>
          <p:nvPr>
            <p:ph idx="1"/>
          </p:nvPr>
        </p:nvSpPr>
        <p:spPr>
          <a:xfrm>
            <a:off x="232097" y="1685614"/>
            <a:ext cx="11168269" cy="4586882"/>
          </a:xfrm>
        </p:spPr>
        <p:txBody>
          <a:bodyPr>
            <a:noAutofit/>
          </a:bodyPr>
          <a:lstStyle/>
          <a:p>
            <a:pPr marL="0" indent="0" algn="just">
              <a:lnSpc>
                <a:spcPct val="100000"/>
              </a:lnSpc>
              <a:spcBef>
                <a:spcPts val="0"/>
              </a:spcBef>
              <a:buNone/>
            </a:pPr>
            <a:r>
              <a:rPr lang="pt-BR" sz="3200" dirty="0">
                <a:latin typeface="Arial" panose="020B0604020202020204" pitchFamily="34" charset="0"/>
                <a:cs typeface="Arial" panose="020B0604020202020204" pitchFamily="34" charset="0"/>
              </a:rPr>
              <a:t>“O ocupante de cargo de provimento efetivo e ou isolado, integrante do sistema de carreira, fica sujeito à jornada normal de trabalho não superior a oito horas diárias e quarenta e quatro horas semanais, </a:t>
            </a:r>
            <a:r>
              <a:rPr lang="pt-BR" sz="3200" b="1" dirty="0">
                <a:latin typeface="Arial" panose="020B0604020202020204" pitchFamily="34" charset="0"/>
                <a:cs typeface="Arial" panose="020B0604020202020204" pitchFamily="34" charset="0"/>
              </a:rPr>
              <a:t>facultada a compensação de horário e redução de jornada</a:t>
            </a:r>
            <a:r>
              <a:rPr lang="pt-BR" sz="3200" dirty="0">
                <a:latin typeface="Arial" panose="020B0604020202020204" pitchFamily="34" charset="0"/>
                <a:cs typeface="Arial" panose="020B0604020202020204" pitchFamily="34" charset="0"/>
              </a:rPr>
              <a:t>, mediante acordo ou convenção coletiva de trabalho ou devido à exigência legal do cargo.“</a:t>
            </a:r>
          </a:p>
          <a:p>
            <a:pPr marL="0" indent="0" algn="just">
              <a:lnSpc>
                <a:spcPct val="100000"/>
              </a:lnSpc>
              <a:spcBef>
                <a:spcPts val="0"/>
              </a:spcBef>
              <a:buNone/>
            </a:pPr>
            <a:endParaRPr lang="pt-BR" sz="32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pt-BR" sz="3200" dirty="0">
                <a:latin typeface="Arial" panose="020B0604020202020204" pitchFamily="34" charset="0"/>
                <a:cs typeface="Arial" panose="020B0604020202020204" pitchFamily="34" charset="0"/>
              </a:rPr>
              <a:t>“Banco de horas”</a:t>
            </a:r>
          </a:p>
        </p:txBody>
      </p:sp>
    </p:spTree>
    <p:extLst>
      <p:ext uri="{BB962C8B-B14F-4D97-AF65-F5344CB8AC3E}">
        <p14:creationId xmlns:p14="http://schemas.microsoft.com/office/powerpoint/2010/main" val="3594915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71863" y="589744"/>
            <a:ext cx="10515600" cy="1325563"/>
          </a:xfrm>
        </p:spPr>
        <p:txBody>
          <a:bodyPr/>
          <a:lstStyle/>
          <a:p>
            <a:pPr algn="just"/>
            <a:r>
              <a:rPr lang="pt-BR" dirty="0">
                <a:latin typeface="Arial" panose="020B0604020202020204" pitchFamily="34" charset="0"/>
                <a:cs typeface="Arial" panose="020B0604020202020204" pitchFamily="34" charset="0"/>
              </a:rPr>
              <a:t>Registro de ponto</a:t>
            </a:r>
          </a:p>
        </p:txBody>
      </p:sp>
      <p:sp>
        <p:nvSpPr>
          <p:cNvPr id="3" name="Espaço Reservado para Conteúdo 2"/>
          <p:cNvSpPr>
            <a:spLocks noGrp="1"/>
          </p:cNvSpPr>
          <p:nvPr>
            <p:ph idx="1"/>
          </p:nvPr>
        </p:nvSpPr>
        <p:spPr>
          <a:xfrm>
            <a:off x="268664" y="1974574"/>
            <a:ext cx="11472762" cy="3969026"/>
          </a:xfrm>
        </p:spPr>
        <p:txBody>
          <a:bodyPr>
            <a:normAutofit fontScale="92500" lnSpcReduction="10000"/>
          </a:bodyPr>
          <a:lstStyle/>
          <a:p>
            <a:pPr algn="just"/>
            <a:r>
              <a:rPr lang="pt-BR" dirty="0">
                <a:latin typeface="Arial" panose="020B0604020202020204" pitchFamily="34" charset="0"/>
                <a:cs typeface="Arial" panose="020B0604020202020204" pitchFamily="34" charset="0"/>
              </a:rPr>
              <a:t>Registro das atividades.</a:t>
            </a:r>
          </a:p>
          <a:p>
            <a:pPr algn="just"/>
            <a:r>
              <a:rPr lang="pt-BR" dirty="0">
                <a:latin typeface="Arial" panose="020B0604020202020204" pitchFamily="34" charset="0"/>
                <a:cs typeface="Arial" panose="020B0604020202020204" pitchFamily="34" charset="0"/>
              </a:rPr>
              <a:t>S</a:t>
            </a:r>
            <a:r>
              <a:rPr lang="pt-BR" b="0" i="0" dirty="0">
                <a:effectLst/>
                <a:latin typeface="Arial" panose="020B0604020202020204" pitchFamily="34" charset="0"/>
                <a:cs typeface="Arial" panose="020B0604020202020204" pitchFamily="34" charset="0"/>
              </a:rPr>
              <a:t>úmula nº 09 do Conselho Federal da OAB estabelece que “o controle de ponto é incompatível com as atividades do advogado público, cuja atividade intelectual exige flexibilidade de horário”.</a:t>
            </a:r>
          </a:p>
          <a:p>
            <a:pPr algn="just"/>
            <a:endParaRPr lang="pt-BR" dirty="0">
              <a:latin typeface="Arial" panose="020B0604020202020204" pitchFamily="34" charset="0"/>
              <a:cs typeface="Arial" panose="020B0604020202020204" pitchFamily="34" charset="0"/>
            </a:endParaRPr>
          </a:p>
          <a:p>
            <a:pPr algn="just"/>
            <a:r>
              <a:rPr lang="pt-BR" b="0" i="0" dirty="0">
                <a:effectLst/>
                <a:latin typeface="Arial" panose="020B0604020202020204" pitchFamily="34" charset="0"/>
                <a:cs typeface="Arial" panose="020B0604020202020204" pitchFamily="34" charset="0"/>
              </a:rPr>
              <a:t>Ponto eletrônico: “A 1ª Vara da Fazenda Pública de Apucarana concedeu ordem de segurança contra a Câmara Municipal ..., que impôs controle de ponto ao assessor jurídico .... O juízo julgou procedente o mandado de segurança impetrado e reconheceu que o advogado público não se submete a controle rígido de jornada.”</a:t>
            </a: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909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8664" y="775164"/>
            <a:ext cx="10515600" cy="861565"/>
          </a:xfrm>
        </p:spPr>
        <p:txBody>
          <a:bodyPr/>
          <a:lstStyle/>
          <a:p>
            <a:pPr algn="just">
              <a:lnSpc>
                <a:spcPct val="100000"/>
              </a:lnSpc>
            </a:pPr>
            <a:r>
              <a:rPr lang="pt-BR" dirty="0">
                <a:latin typeface="Arial" panose="020B0604020202020204" pitchFamily="34" charset="0"/>
                <a:cs typeface="Arial" panose="020B0604020202020204" pitchFamily="34" charset="0"/>
              </a:rPr>
              <a:t>Registro de ponto</a:t>
            </a:r>
          </a:p>
        </p:txBody>
      </p:sp>
      <p:sp>
        <p:nvSpPr>
          <p:cNvPr id="3" name="Espaço Reservado para Conteúdo 2"/>
          <p:cNvSpPr>
            <a:spLocks noGrp="1"/>
          </p:cNvSpPr>
          <p:nvPr>
            <p:ph idx="1"/>
          </p:nvPr>
        </p:nvSpPr>
        <p:spPr>
          <a:xfrm>
            <a:off x="268664" y="1974574"/>
            <a:ext cx="11472762" cy="3969026"/>
          </a:xfrm>
        </p:spPr>
        <p:txBody>
          <a:bodyPr>
            <a:normAutofit/>
          </a:bodyPr>
          <a:lstStyle/>
          <a:p>
            <a:pPr marL="0" indent="0" algn="just">
              <a:buNone/>
            </a:pPr>
            <a:r>
              <a:rPr lang="pt-BR" b="0" i="0" dirty="0">
                <a:effectLst/>
                <a:latin typeface="Arial" panose="020B0604020202020204" pitchFamily="34" charset="0"/>
                <a:cs typeface="Arial" panose="020B0604020202020204" pitchFamily="34" charset="0"/>
              </a:rPr>
              <a:t> “As </a:t>
            </a:r>
            <a:r>
              <a:rPr lang="pt-BR" b="1" i="0" dirty="0">
                <a:effectLst/>
                <a:latin typeface="Arial" panose="020B0604020202020204" pitchFamily="34" charset="0"/>
                <a:cs typeface="Arial" panose="020B0604020202020204" pitchFamily="34" charset="0"/>
              </a:rPr>
              <a:t>atividades precípuas de um advogado não são compatíveis com uma jornada de trabalho fixa</a:t>
            </a:r>
            <a:r>
              <a:rPr lang="pt-BR" b="0" i="0" dirty="0">
                <a:effectLst/>
                <a:latin typeface="Arial" panose="020B0604020202020204" pitchFamily="34" charset="0"/>
                <a:cs typeface="Arial" panose="020B0604020202020204" pitchFamily="34" charset="0"/>
              </a:rPr>
              <a:t> e aferível por intermédio de registros em livros-ponto ou cartões-ponto. Advogados cumprem suas tarefas dentro de prazos legais e peremptórios, independentemente do término do horário de expediente. Assim, quando têm um prazo processual a cumprir, não podem interromper seu trabalho apenas porque o horário de expediente já terminou. Nessas circunstâncias, é preciso que os advogados públicos cumpram suas jornadas diárias de trabalho com certa flexibilidade; algo incompatível com a sujeição a controles mediante o uso de ‘relógios-ponto’ ou ‘registros biométricos’”</a:t>
            </a:r>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50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r>
              <a:rPr lang="pt-BR" sz="6600">
                <a:latin typeface="Arial" panose="020B0604020202020204" pitchFamily="34" charset="0"/>
                <a:cs typeface="Arial" panose="020B0604020202020204" pitchFamily="34" charset="0"/>
              </a:rPr>
              <a:t>Das 9h00 </a:t>
            </a:r>
            <a:r>
              <a:rPr lang="pt-BR" sz="6600" dirty="0">
                <a:latin typeface="Arial" panose="020B0604020202020204" pitchFamily="34" charset="0"/>
                <a:cs typeface="Arial" panose="020B0604020202020204" pitchFamily="34" charset="0"/>
              </a:rPr>
              <a:t>até 12h00 </a:t>
            </a:r>
          </a:p>
        </p:txBody>
      </p:sp>
      <p:pic>
        <p:nvPicPr>
          <p:cNvPr id="4" name="Imagem 3"/>
          <p:cNvPicPr>
            <a:picLocks noChangeAspect="1"/>
          </p:cNvPicPr>
          <p:nvPr/>
        </p:nvPicPr>
        <p:blipFill>
          <a:blip r:embed="rId3"/>
          <a:stretch>
            <a:fillRect/>
          </a:stretch>
        </p:blipFill>
        <p:spPr>
          <a:xfrm>
            <a:off x="175258" y="655151"/>
            <a:ext cx="1325883" cy="1103005"/>
          </a:xfrm>
          <a:prstGeom prst="rect">
            <a:avLst/>
          </a:prstGeom>
        </p:spPr>
      </p:pic>
      <p:sp>
        <p:nvSpPr>
          <p:cNvPr id="5" name="CaixaDeTexto 4"/>
          <p:cNvSpPr txBox="1"/>
          <p:nvPr/>
        </p:nvSpPr>
        <p:spPr>
          <a:xfrm>
            <a:off x="1631378" y="650160"/>
            <a:ext cx="2777836" cy="1107996"/>
          </a:xfrm>
          <a:prstGeom prst="rect">
            <a:avLst/>
          </a:prstGeom>
          <a:noFill/>
        </p:spPr>
        <p:txBody>
          <a:bodyPr wrap="square" rtlCol="0">
            <a:spAutoFit/>
          </a:bodyPr>
          <a:lstStyle/>
          <a:p>
            <a:r>
              <a:rPr lang="pt-BR" sz="4800" dirty="0">
                <a:latin typeface="Arial" panose="020B0604020202020204" pitchFamily="34" charset="0"/>
                <a:cs typeface="Arial" panose="020B0604020202020204" pitchFamily="34" charset="0"/>
              </a:rPr>
              <a:t>Período:</a:t>
            </a:r>
          </a:p>
          <a:p>
            <a:endParaRPr lang="pt-BR" dirty="0"/>
          </a:p>
        </p:txBody>
      </p:sp>
    </p:spTree>
    <p:extLst>
      <p:ext uri="{BB962C8B-B14F-4D97-AF65-F5344CB8AC3E}">
        <p14:creationId xmlns:p14="http://schemas.microsoft.com/office/powerpoint/2010/main" val="429213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8664" y="775164"/>
            <a:ext cx="10515600" cy="861565"/>
          </a:xfrm>
        </p:spPr>
        <p:txBody>
          <a:bodyPr/>
          <a:lstStyle/>
          <a:p>
            <a:pPr algn="just">
              <a:lnSpc>
                <a:spcPct val="100000"/>
              </a:lnSpc>
            </a:pPr>
            <a:r>
              <a:rPr lang="pt-BR" dirty="0">
                <a:latin typeface="Arial" panose="020B0604020202020204" pitchFamily="34" charset="0"/>
                <a:cs typeface="Arial" panose="020B0604020202020204" pitchFamily="34" charset="0"/>
              </a:rPr>
              <a:t>Registro de ponto</a:t>
            </a:r>
          </a:p>
        </p:txBody>
      </p:sp>
      <p:sp>
        <p:nvSpPr>
          <p:cNvPr id="3" name="Espaço Reservado para Conteúdo 2"/>
          <p:cNvSpPr>
            <a:spLocks noGrp="1"/>
          </p:cNvSpPr>
          <p:nvPr>
            <p:ph idx="1"/>
          </p:nvPr>
        </p:nvSpPr>
        <p:spPr>
          <a:xfrm>
            <a:off x="268664" y="1636729"/>
            <a:ext cx="11472762" cy="4967271"/>
          </a:xfrm>
        </p:spPr>
        <p:txBody>
          <a:bodyPr>
            <a:normAutofit fontScale="70000" lnSpcReduction="20000"/>
          </a:bodyPr>
          <a:lstStyle/>
          <a:p>
            <a:pPr marL="0" indent="0" algn="just">
              <a:buNone/>
            </a:pPr>
            <a:r>
              <a:rPr lang="pt-BR" b="0" i="0" dirty="0">
                <a:effectLst/>
                <a:latin typeface="Arial" panose="020B0604020202020204" pitchFamily="34" charset="0"/>
                <a:cs typeface="Arial" panose="020B0604020202020204" pitchFamily="34" charset="0"/>
              </a:rPr>
              <a:t>Ao julgar o Recurso Extraordinário 1400161, que teve como Relator o Ministro Edson Fachin, o Supremo Tribunal Federal assentou o entendimento de que a utilização do sistema de controle de ponto encerra dissonância para com a disciplina constitucional da advocacia, função essencial à justiça, nos termos  do art. 133 da CRFB, o qual estabelece que "</a:t>
            </a:r>
            <a:r>
              <a:rPr lang="pt-BR" b="1" i="0" dirty="0">
                <a:solidFill>
                  <a:srgbClr val="FF0000"/>
                </a:solidFill>
                <a:effectLst/>
                <a:latin typeface="Arial" panose="020B0604020202020204" pitchFamily="34" charset="0"/>
                <a:cs typeface="Arial" panose="020B0604020202020204" pitchFamily="34" charset="0"/>
              </a:rPr>
              <a:t>o advogado é indispensável à administração da justiça, sendo inviolável por seus atos e manifestações no exercício da profissão, nos limites da lei.".</a:t>
            </a:r>
          </a:p>
          <a:p>
            <a:pPr marL="0" indent="0" algn="just">
              <a:buNone/>
            </a:pPr>
            <a:r>
              <a:rPr lang="pt-BR" b="0" i="0" dirty="0">
                <a:effectLst/>
                <a:latin typeface="Arial" panose="020B0604020202020204" pitchFamily="34" charset="0"/>
                <a:cs typeface="Arial" panose="020B0604020202020204" pitchFamily="34" charset="0"/>
              </a:rPr>
              <a:t>O Estatuto da Ordem dos Advogados do Brasil (lei 8.906/94) prevê, em seu artigo 7º, I o direito do advogado de </a:t>
            </a:r>
            <a:r>
              <a:rPr lang="pt-BR" b="1" i="0" dirty="0">
                <a:solidFill>
                  <a:srgbClr val="FF0000"/>
                </a:solidFill>
                <a:effectLst/>
                <a:latin typeface="Arial" panose="020B0604020202020204" pitchFamily="34" charset="0"/>
                <a:cs typeface="Arial" panose="020B0604020202020204" pitchFamily="34" charset="0"/>
              </a:rPr>
              <a:t>exercer as suas funções com liberdade </a:t>
            </a:r>
            <a:r>
              <a:rPr lang="pt-BR" b="0" i="0" dirty="0">
                <a:effectLst/>
                <a:latin typeface="Arial" panose="020B0604020202020204" pitchFamily="34" charset="0"/>
                <a:cs typeface="Arial" panose="020B0604020202020204" pitchFamily="34" charset="0"/>
              </a:rPr>
              <a:t>em todo o território nacional.</a:t>
            </a:r>
          </a:p>
          <a:p>
            <a:pPr marL="0" indent="0" algn="just">
              <a:buNone/>
            </a:pPr>
            <a:r>
              <a:rPr lang="pt-BR" b="0" i="0" dirty="0">
                <a:effectLst/>
                <a:latin typeface="Arial" panose="020B0604020202020204" pitchFamily="34" charset="0"/>
                <a:cs typeface="Arial" panose="020B0604020202020204" pitchFamily="34" charset="0"/>
              </a:rPr>
              <a:t>Desde 2016 o Conselho Federal da Ordem dos Advogados do Brasil já havia firmado posicionamento sobre o assunto ao editar a </a:t>
            </a:r>
            <a:r>
              <a:rPr lang="pt-BR" b="1" i="0" dirty="0">
                <a:solidFill>
                  <a:srgbClr val="FF0000"/>
                </a:solidFill>
                <a:effectLst/>
                <a:latin typeface="Arial" panose="020B0604020202020204" pitchFamily="34" charset="0"/>
                <a:cs typeface="Arial" panose="020B0604020202020204" pitchFamily="34" charset="0"/>
              </a:rPr>
              <a:t>Súmula 9 do Conselho Federal </a:t>
            </a:r>
            <a:r>
              <a:rPr lang="pt-BR" b="0" i="0" dirty="0">
                <a:effectLst/>
                <a:latin typeface="Arial" panose="020B0604020202020204" pitchFamily="34" charset="0"/>
                <a:cs typeface="Arial" panose="020B0604020202020204" pitchFamily="34" charset="0"/>
              </a:rPr>
              <a:t>, a qual estabelecia a incompatibilidade das atividades de Advogado Público, cuja atividade intelectual exige flexibilização de horário, com o sistema de controle de ponto.</a:t>
            </a:r>
          </a:p>
          <a:p>
            <a:pPr marL="0" indent="0" algn="just">
              <a:buNone/>
            </a:pPr>
            <a:r>
              <a:rPr lang="pt-BR" b="0" i="0" dirty="0">
                <a:effectLst/>
                <a:latin typeface="Arial" panose="020B0604020202020204" pitchFamily="34" charset="0"/>
                <a:cs typeface="Arial" panose="020B0604020202020204" pitchFamily="34" charset="0"/>
              </a:rPr>
              <a:t>Nas palavras do Ministro Edson Fachin: ".....</a:t>
            </a:r>
            <a:r>
              <a:rPr lang="pt-BR" b="1" i="0" dirty="0">
                <a:solidFill>
                  <a:srgbClr val="FF0000"/>
                </a:solidFill>
                <a:effectLst/>
                <a:latin typeface="Arial" panose="020B0604020202020204" pitchFamily="34" charset="0"/>
                <a:cs typeface="Arial" panose="020B0604020202020204" pitchFamily="34" charset="0"/>
              </a:rPr>
              <a:t>inegável é a incompatibilidade de controle de ponto de cumprimento da jornada regular dos advogados públicos ante a natureza de trabalho que compõe a profissão pela liberdade de atuação e flexibilidade de horários, inerentes à profissão.</a:t>
            </a:r>
            <a:r>
              <a:rPr lang="pt-BR" b="0" i="0" dirty="0">
                <a:solidFill>
                  <a:srgbClr val="FF0000"/>
                </a:solidFill>
                <a:effectLst/>
                <a:latin typeface="Arial" panose="020B0604020202020204" pitchFamily="34" charset="0"/>
                <a:cs typeface="Arial" panose="020B0604020202020204" pitchFamily="34" charset="0"/>
              </a:rPr>
              <a:t>". </a:t>
            </a:r>
          </a:p>
          <a:p>
            <a:pPr marL="0" indent="0" algn="just">
              <a:buNone/>
            </a:pPr>
            <a:r>
              <a:rPr lang="pt-BR" b="0" i="0" dirty="0">
                <a:effectLst/>
                <a:latin typeface="Arial" panose="020B0604020202020204" pitchFamily="34" charset="0"/>
                <a:cs typeface="Arial" panose="020B0604020202020204" pitchFamily="34" charset="0"/>
              </a:rPr>
              <a:t>https://www.migalhas.com.br/depeso/378826/stf-reconhece-a-prerrogativa-da-incompatibilidade-do-controle-de-ponto</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948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8664" y="1636729"/>
            <a:ext cx="11472762" cy="4967271"/>
          </a:xfrm>
        </p:spPr>
        <p:txBody>
          <a:bodyPr>
            <a:normAutofit/>
          </a:bodyPr>
          <a:lstStyle/>
          <a:p>
            <a:pPr marL="0" indent="0" algn="just">
              <a:buNone/>
            </a:pPr>
            <a:endParaRPr lang="pt-BR" dirty="0" smtClean="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smtClean="0">
              <a:latin typeface="Arial" panose="020B0604020202020204" pitchFamily="34" charset="0"/>
              <a:cs typeface="Arial" panose="020B0604020202020204" pitchFamily="34" charset="0"/>
            </a:endParaRPr>
          </a:p>
          <a:p>
            <a:pPr marL="0" indent="0" algn="ctr">
              <a:buNone/>
            </a:pPr>
            <a:r>
              <a:rPr lang="pt-BR" sz="3600" b="1" dirty="0" smtClean="0">
                <a:latin typeface="Arial" panose="020B0604020202020204" pitchFamily="34" charset="0"/>
                <a:cs typeface="Arial" panose="020B0604020202020204" pitchFamily="34" charset="0"/>
              </a:rPr>
              <a:t>Muito obrigado!!!!</a:t>
            </a:r>
            <a:endParaRPr lang="pt-BR"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1133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18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Advocacia municipal –Piso salarial</a:t>
            </a:r>
          </a:p>
        </p:txBody>
      </p:sp>
      <p:sp>
        <p:nvSpPr>
          <p:cNvPr id="3" name="Espaço Reservado para Conteúdo 2"/>
          <p:cNvSpPr>
            <a:spLocks noGrp="1"/>
          </p:cNvSpPr>
          <p:nvPr>
            <p:ph idx="1"/>
          </p:nvPr>
        </p:nvSpPr>
        <p:spPr>
          <a:xfrm>
            <a:off x="208905" y="1914349"/>
            <a:ext cx="11774190" cy="4141894"/>
          </a:xfrm>
        </p:spPr>
        <p:txBody>
          <a:bodyPr>
            <a:normAutofit/>
          </a:bodyPr>
          <a:lstStyle/>
          <a:p>
            <a:pPr marL="0" indent="0" algn="just">
              <a:buNone/>
            </a:pPr>
            <a:r>
              <a:rPr lang="pt-BR" sz="3600" dirty="0">
                <a:latin typeface="Arial" panose="020B0604020202020204" pitchFamily="34" charset="0"/>
                <a:cs typeface="Arial" panose="020B0604020202020204" pitchFamily="34" charset="0"/>
              </a:rPr>
              <a:t>•QUESTIONAMENTO</a:t>
            </a:r>
          </a:p>
          <a:p>
            <a:pPr marL="0" indent="0" algn="just">
              <a:buNone/>
            </a:pPr>
            <a:r>
              <a:rPr lang="pt-BR" sz="3600" dirty="0">
                <a:latin typeface="Arial" panose="020B0604020202020204" pitchFamily="34" charset="0"/>
                <a:cs typeface="Arial" panose="020B0604020202020204" pitchFamily="34" charset="0"/>
              </a:rPr>
              <a:t>É POSSÍVEL REGRA EM CONSTITUIÇÃO ESTADUAL OU EM LEI ORGÂNICA MUNICIPAL QUE PREVEJA A VINCULAÇÃO DA REMUNERAÇÃO DOS SERVIDORES PÚBLICOS AO PISO SALARIAL DA RESPECTIVA CATEGORIA PROFISSIONAL?</a:t>
            </a:r>
          </a:p>
        </p:txBody>
      </p:sp>
    </p:spTree>
    <p:extLst>
      <p:ext uri="{BB962C8B-B14F-4D97-AF65-F5344CB8AC3E}">
        <p14:creationId xmlns:p14="http://schemas.microsoft.com/office/powerpoint/2010/main" val="2093427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Advocacia municipal –Piso salarial</a:t>
            </a:r>
          </a:p>
        </p:txBody>
      </p:sp>
      <p:sp>
        <p:nvSpPr>
          <p:cNvPr id="3" name="Espaço Reservado para Conteúdo 2"/>
          <p:cNvSpPr>
            <a:spLocks noGrp="1"/>
          </p:cNvSpPr>
          <p:nvPr>
            <p:ph idx="1"/>
          </p:nvPr>
        </p:nvSpPr>
        <p:spPr>
          <a:xfrm>
            <a:off x="208905" y="1914349"/>
            <a:ext cx="11774190" cy="4141894"/>
          </a:xfrm>
        </p:spPr>
        <p:txBody>
          <a:bodyPr>
            <a:normAutofit fontScale="92500"/>
          </a:bodyPr>
          <a:lstStyle/>
          <a:p>
            <a:pPr marL="0" indent="0" algn="just">
              <a:buNone/>
            </a:pPr>
            <a:r>
              <a:rPr lang="pt-BR" sz="3600" dirty="0">
                <a:latin typeface="Arial" panose="020B0604020202020204" pitchFamily="34" charset="0"/>
                <a:cs typeface="Arial" panose="020B0604020202020204" pitchFamily="34" charset="0"/>
              </a:rPr>
              <a:t>•STF ADI 668</a:t>
            </a:r>
          </a:p>
          <a:p>
            <a:pPr marL="0" indent="0" algn="just">
              <a:buNone/>
            </a:pPr>
            <a:r>
              <a:rPr lang="pt-BR" sz="3600" dirty="0">
                <a:latin typeface="Arial" panose="020B0604020202020204" pitchFamily="34" charset="0"/>
                <a:cs typeface="Arial" panose="020B0604020202020204" pitchFamily="34" charset="0"/>
              </a:rPr>
              <a:t>(...) </a:t>
            </a:r>
            <a:r>
              <a:rPr lang="pt-BR" sz="3600" b="1" u="sng" dirty="0">
                <a:latin typeface="Arial" panose="020B0604020202020204" pitchFamily="34" charset="0"/>
                <a:cs typeface="Arial" panose="020B0604020202020204" pitchFamily="34" charset="0"/>
              </a:rPr>
              <a:t>A jurisprudência da Corte é pacífica no que tange ao não cabimento de qualquer espécie de vinculação da remuneração de servidores públicos</a:t>
            </a:r>
            <a:r>
              <a:rPr lang="pt-BR" sz="3600" dirty="0">
                <a:latin typeface="Arial" panose="020B0604020202020204" pitchFamily="34" charset="0"/>
                <a:cs typeface="Arial" panose="020B0604020202020204" pitchFamily="34" charset="0"/>
              </a:rPr>
              <a:t>, repelindo, assim, a vinculação da remuneração de servidores do Estado a fatores alheios à sua vontade e ao seu controle; seja às variações de índices de correção editados pela União; seja aos pisos salariais profissionais. (...)</a:t>
            </a:r>
          </a:p>
        </p:txBody>
      </p:sp>
    </p:spTree>
    <p:extLst>
      <p:ext uri="{BB962C8B-B14F-4D97-AF65-F5344CB8AC3E}">
        <p14:creationId xmlns:p14="http://schemas.microsoft.com/office/powerpoint/2010/main" val="265430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Advocacia municipal –Piso salarial</a:t>
            </a:r>
          </a:p>
        </p:txBody>
      </p:sp>
      <p:sp>
        <p:nvSpPr>
          <p:cNvPr id="3" name="Espaço Reservado para Conteúdo 2"/>
          <p:cNvSpPr>
            <a:spLocks noGrp="1"/>
          </p:cNvSpPr>
          <p:nvPr>
            <p:ph idx="1"/>
          </p:nvPr>
        </p:nvSpPr>
        <p:spPr>
          <a:xfrm>
            <a:off x="208905" y="1914349"/>
            <a:ext cx="11774190" cy="4141894"/>
          </a:xfrm>
        </p:spPr>
        <p:txBody>
          <a:bodyPr>
            <a:normAutofit/>
          </a:bodyPr>
          <a:lstStyle/>
          <a:p>
            <a:pPr marL="0" indent="0" algn="just">
              <a:buNone/>
            </a:pPr>
            <a:r>
              <a:rPr lang="pt-BR" sz="3600" dirty="0">
                <a:latin typeface="Arial" panose="020B0604020202020204" pitchFamily="34" charset="0"/>
                <a:cs typeface="Arial" panose="020B0604020202020204" pitchFamily="34" charset="0"/>
              </a:rPr>
              <a:t>•STF -ADI 668</a:t>
            </a:r>
          </a:p>
          <a:p>
            <a:pPr marL="0" indent="0" algn="just">
              <a:buNone/>
            </a:pPr>
            <a:r>
              <a:rPr lang="pt-BR" sz="3600" dirty="0">
                <a:latin typeface="Arial" panose="020B0604020202020204" pitchFamily="34" charset="0"/>
                <a:cs typeface="Arial" panose="020B0604020202020204" pitchFamily="34" charset="0"/>
              </a:rPr>
              <a:t>Viola o art. 37, XIII, da Constituição Federal (“é vedada a vinculação ou equiparação de quaisquer espécies remuneratórias para o efeito de remuneração de pessoal do serviço público”) e o princípio federativo e a autonomia dos entes para fixar os vencimentos de seus servidores previsto no art. 2º e 25 da carta magna.</a:t>
            </a:r>
          </a:p>
        </p:txBody>
      </p:sp>
    </p:spTree>
    <p:extLst>
      <p:ext uri="{BB962C8B-B14F-4D97-AF65-F5344CB8AC3E}">
        <p14:creationId xmlns:p14="http://schemas.microsoft.com/office/powerpoint/2010/main" val="78927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Advocacia municipal –Piso salarial</a:t>
            </a:r>
          </a:p>
        </p:txBody>
      </p:sp>
      <p:sp>
        <p:nvSpPr>
          <p:cNvPr id="3" name="Espaço Reservado para Conteúdo 2"/>
          <p:cNvSpPr>
            <a:spLocks noGrp="1"/>
          </p:cNvSpPr>
          <p:nvPr>
            <p:ph idx="1"/>
          </p:nvPr>
        </p:nvSpPr>
        <p:spPr>
          <a:xfrm>
            <a:off x="208905" y="1914349"/>
            <a:ext cx="11774190" cy="4141894"/>
          </a:xfrm>
        </p:spPr>
        <p:txBody>
          <a:bodyPr>
            <a:normAutofit fontScale="92500" lnSpcReduction="10000"/>
          </a:bodyPr>
          <a:lstStyle/>
          <a:p>
            <a:pPr marL="0" indent="0" algn="just">
              <a:buNone/>
            </a:pPr>
            <a:r>
              <a:rPr lang="pt-BR" sz="3600" dirty="0">
                <a:latin typeface="Arial" panose="020B0604020202020204" pitchFamily="34" charset="0"/>
                <a:cs typeface="Arial" panose="020B0604020202020204" pitchFamily="34" charset="0"/>
              </a:rPr>
              <a:t>•STF -ADI 4167</a:t>
            </a:r>
          </a:p>
          <a:p>
            <a:pPr marL="0" indent="0" algn="just">
              <a:buNone/>
            </a:pPr>
            <a:r>
              <a:rPr lang="pt-BR" sz="3600" b="1" u="sng" dirty="0">
                <a:latin typeface="Arial" panose="020B0604020202020204" pitchFamily="34" charset="0"/>
                <a:cs typeface="Arial" panose="020B0604020202020204" pitchFamily="34" charset="0"/>
              </a:rPr>
              <a:t>O piso do magistério público da educação básica é exceção a tal regra.</a:t>
            </a:r>
            <a:r>
              <a:rPr lang="pt-BR" sz="3600" dirty="0">
                <a:latin typeface="Arial" panose="020B0604020202020204" pitchFamily="34" charset="0"/>
                <a:cs typeface="Arial" panose="020B0604020202020204" pitchFamily="34" charset="0"/>
              </a:rPr>
              <a:t> Pois, fixado pela Lei nº 11.738/2008, conforme determina o inciso VIII do art. 206 da Constituição Federal.</a:t>
            </a:r>
          </a:p>
          <a:p>
            <a:pPr marL="0" indent="0" algn="just">
              <a:buNone/>
            </a:pPr>
            <a:r>
              <a:rPr lang="pt-BR" sz="3600" dirty="0">
                <a:latin typeface="Arial" panose="020B0604020202020204" pitchFamily="34" charset="0"/>
                <a:cs typeface="Arial" panose="020B0604020202020204" pitchFamily="34" charset="0"/>
              </a:rPr>
              <a:t>O piso de vencimento dos professores da educação básica é mecanismo de fomento ao sistema educacional e de valorização profissional, e não apenas como instrumento de proteção mínima ao trabalhador.</a:t>
            </a:r>
          </a:p>
        </p:txBody>
      </p:sp>
    </p:spTree>
    <p:extLst>
      <p:ext uri="{BB962C8B-B14F-4D97-AF65-F5344CB8AC3E}">
        <p14:creationId xmlns:p14="http://schemas.microsoft.com/office/powerpoint/2010/main" val="103777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8904" y="681037"/>
            <a:ext cx="11774189" cy="1325563"/>
          </a:xfrm>
        </p:spPr>
        <p:txBody>
          <a:bodyPr>
            <a:normAutofit/>
          </a:bodyPr>
          <a:lstStyle/>
          <a:p>
            <a:r>
              <a:rPr lang="pt-BR" sz="4000" b="1" i="1" dirty="0">
                <a:latin typeface="Arial" panose="020B0604020202020204" pitchFamily="34" charset="0"/>
                <a:cs typeface="Arial" panose="020B0604020202020204" pitchFamily="34" charset="0"/>
              </a:rPr>
              <a:t>Advocacia municipal –Piso salarial</a:t>
            </a:r>
          </a:p>
        </p:txBody>
      </p:sp>
      <p:pic>
        <p:nvPicPr>
          <p:cNvPr id="5" name="Espaço Reservado para Conteúdo 4">
            <a:extLst>
              <a:ext uri="{FF2B5EF4-FFF2-40B4-BE49-F238E27FC236}">
                <a16:creationId xmlns:a16="http://schemas.microsoft.com/office/drawing/2014/main" id="{843D93F0-6E33-C27F-0842-1716D9D8D27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0" y="0"/>
            <a:ext cx="12181460" cy="6821031"/>
          </a:xfrm>
        </p:spPr>
      </p:pic>
    </p:spTree>
    <p:extLst>
      <p:ext uri="{BB962C8B-B14F-4D97-AF65-F5344CB8AC3E}">
        <p14:creationId xmlns:p14="http://schemas.microsoft.com/office/powerpoint/2010/main" val="307910030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3074</Words>
  <Application>Microsoft Office PowerPoint</Application>
  <PresentationFormat>Widescreen</PresentationFormat>
  <Paragraphs>152</Paragraphs>
  <Slides>42</Slides>
  <Notes>0</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42</vt:i4>
      </vt:variant>
    </vt:vector>
  </HeadingPairs>
  <TitlesOfParts>
    <vt:vector size="49" baseType="lpstr">
      <vt:lpstr>Arial</vt:lpstr>
      <vt:lpstr>Arial Black</vt:lpstr>
      <vt:lpstr>Calibri</vt:lpstr>
      <vt:lpstr>Calibri Light</vt:lpstr>
      <vt:lpstr>tahoma</vt:lpstr>
      <vt:lpstr>Tema do Office</vt:lpstr>
      <vt:lpstr>1_Tema do Office</vt:lpstr>
      <vt:lpstr>Apresentação do PowerPoint</vt:lpstr>
      <vt:lpstr>Apresentação do PowerPoint</vt:lpstr>
      <vt:lpstr>Apresentação do PowerPoint</vt:lpstr>
      <vt:lpstr> </vt:lpstr>
      <vt:lpstr>Advocacia municipal –Piso salarial</vt:lpstr>
      <vt:lpstr>Advocacia municipal –Piso salarial</vt:lpstr>
      <vt:lpstr>Advocacia municipal –Piso salarial</vt:lpstr>
      <vt:lpstr>Advocacia municipal –Piso salarial</vt:lpstr>
      <vt:lpstr>Advocacia municipal –Piso salarial</vt:lpstr>
      <vt:lpstr>Advocacia municipal –Piso salarial</vt:lpstr>
      <vt:lpstr>Advocacia municipal –Piso salarial</vt:lpstr>
      <vt:lpstr>Advocacia municipal –Piso salarial</vt:lpstr>
      <vt:lpstr>Equiparação</vt:lpstr>
      <vt:lpstr>Equiparação</vt:lpstr>
      <vt:lpstr>Equiparação</vt:lpstr>
      <vt:lpstr>Equiparação</vt:lpstr>
      <vt:lpstr>Equiparação</vt:lpstr>
      <vt:lpstr>Equiparação</vt:lpstr>
      <vt:lpstr>Equiparação</vt:lpstr>
      <vt:lpstr>Papel do Advogado na nova Lei de Licitações</vt:lpstr>
      <vt:lpstr>Papel do Advogado na nova Lei de Licitações</vt:lpstr>
      <vt:lpstr>Nexo entre o dano e a opinião emitida</vt:lpstr>
      <vt:lpstr>Questões de ordem técnica alheias às jurídicas</vt:lpstr>
      <vt:lpstr>3 tipos de pareceres segundo o STF!</vt:lpstr>
      <vt:lpstr>Síntese da responsabilização do parecerista segundo Jessé Torres Pereira Junior e Marinês Restelatto Dotti!</vt:lpstr>
      <vt:lpstr>Advogado parecerista: responsabilização</vt:lpstr>
      <vt:lpstr>Advogado parecerista: responsabilização</vt:lpstr>
      <vt:lpstr>Advogado parecerista: responsabilização</vt:lpstr>
      <vt:lpstr>Advogado parecerista: responsabilização</vt:lpstr>
      <vt:lpstr>Advogado parecerista: responsabilização</vt:lpstr>
      <vt:lpstr>Advogado parecerista: responsabilização</vt:lpstr>
      <vt:lpstr>Advogado parecerista: responsabilização</vt:lpstr>
      <vt:lpstr>Advogado parecerista: responsabilização</vt:lpstr>
      <vt:lpstr>Expediente</vt:lpstr>
      <vt:lpstr>Redução/ampliação de jornada</vt:lpstr>
      <vt:lpstr>Redução/ampliação de jornada</vt:lpstr>
      <vt:lpstr>Compensação: é possível?</vt:lpstr>
      <vt:lpstr>Registro de ponto</vt:lpstr>
      <vt:lpstr>Registro de ponto</vt:lpstr>
      <vt:lpstr>Registro de ponto</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Usuario</cp:lastModifiedBy>
  <cp:revision>33</cp:revision>
  <dcterms:created xsi:type="dcterms:W3CDTF">2021-01-15T17:03:51Z</dcterms:created>
  <dcterms:modified xsi:type="dcterms:W3CDTF">2025-07-01T15:34:33Z</dcterms:modified>
</cp:coreProperties>
</file>